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575" r:id="rId2"/>
    <p:sldId id="689" r:id="rId3"/>
    <p:sldId id="579" r:id="rId4"/>
    <p:sldId id="607" r:id="rId5"/>
    <p:sldId id="678" r:id="rId6"/>
    <p:sldId id="582" r:id="rId7"/>
    <p:sldId id="583" r:id="rId8"/>
    <p:sldId id="586" r:id="rId9"/>
    <p:sldId id="328" r:id="rId10"/>
    <p:sldId id="587" r:id="rId11"/>
    <p:sldId id="572" r:id="rId12"/>
    <p:sldId id="462" r:id="rId13"/>
    <p:sldId id="588" r:id="rId14"/>
    <p:sldId id="467" r:id="rId15"/>
    <p:sldId id="679" r:id="rId16"/>
    <p:sldId id="589" r:id="rId17"/>
    <p:sldId id="688" r:id="rId18"/>
    <p:sldId id="335" r:id="rId19"/>
    <p:sldId id="590" r:id="rId20"/>
    <p:sldId id="591" r:id="rId21"/>
    <p:sldId id="687" r:id="rId22"/>
    <p:sldId id="595" r:id="rId23"/>
    <p:sldId id="680" r:id="rId24"/>
    <p:sldId id="598" r:id="rId25"/>
    <p:sldId id="601" r:id="rId26"/>
    <p:sldId id="602" r:id="rId27"/>
    <p:sldId id="603" r:id="rId28"/>
    <p:sldId id="570" r:id="rId29"/>
    <p:sldId id="60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B1C7"/>
    <a:srgbClr val="544DF0"/>
    <a:srgbClr val="39D53B"/>
    <a:srgbClr val="D52C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03" autoAdjust="0"/>
    <p:restoredTop sz="94718" autoAdjust="0"/>
  </p:normalViewPr>
  <p:slideViewPr>
    <p:cSldViewPr snapToGrid="0">
      <p:cViewPr varScale="1">
        <p:scale>
          <a:sx n="115" d="100"/>
          <a:sy n="115" d="100"/>
        </p:scale>
        <p:origin x="180" y="10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12" d="100"/>
        <a:sy n="112" d="100"/>
      </p:scale>
      <p:origin x="0" y="-637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29A124-D824-4533-9C7C-E4AA2CF3295A}"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en-US"/>
        </a:p>
      </dgm:t>
    </dgm:pt>
    <dgm:pt modelId="{5C93E4E6-39B0-4716-BEBC-1B3E050DD282}">
      <dgm:prSet phldrT="[Văn bản]" custT="1"/>
      <dgm:spPr/>
      <dgm:t>
        <a:bodyPr/>
        <a:lstStyle/>
        <a:p>
          <a:r>
            <a:rPr lang="en-US" sz="1600" b="1" dirty="0">
              <a:latin typeface="Arial"/>
              <a:cs typeface="Arial"/>
            </a:rPr>
            <a:t>1. </a:t>
          </a:r>
          <a:r>
            <a:rPr lang="en-US" sz="1600" b="1" dirty="0" err="1">
              <a:latin typeface="Arial"/>
              <a:cs typeface="Arial"/>
            </a:rPr>
            <a:t>Khám</a:t>
          </a:r>
          <a:r>
            <a:rPr lang="en-US" sz="1600" b="1" dirty="0">
              <a:latin typeface="Arial"/>
              <a:cs typeface="Arial"/>
            </a:rPr>
            <a:t> </a:t>
          </a:r>
          <a:r>
            <a:rPr lang="en-US" sz="1600" b="1" dirty="0" err="1">
              <a:latin typeface="Arial"/>
              <a:cs typeface="Arial"/>
            </a:rPr>
            <a:t>phá</a:t>
          </a:r>
          <a:endParaRPr lang="en-US" sz="1600" b="1" dirty="0">
            <a:latin typeface="Arial"/>
            <a:cs typeface="Arial"/>
          </a:endParaRPr>
        </a:p>
      </dgm:t>
    </dgm:pt>
    <dgm:pt modelId="{6D1787DE-52DC-4B03-B51E-7C3AE6A35ADA}" type="parTrans" cxnId="{B97BDD45-DD17-49EA-9B54-FD742F1AA9BA}">
      <dgm:prSet/>
      <dgm:spPr/>
      <dgm:t>
        <a:bodyPr/>
        <a:lstStyle/>
        <a:p>
          <a:endParaRPr lang="en-US"/>
        </a:p>
      </dgm:t>
    </dgm:pt>
    <dgm:pt modelId="{658E3247-92F1-4A2E-9871-34311978C8EB}" type="sibTrans" cxnId="{B97BDD45-DD17-49EA-9B54-FD742F1AA9BA}">
      <dgm:prSet/>
      <dgm:spPr/>
      <dgm:t>
        <a:bodyPr/>
        <a:lstStyle/>
        <a:p>
          <a:endParaRPr lang="en-US"/>
        </a:p>
      </dgm:t>
    </dgm:pt>
    <dgm:pt modelId="{34B76D2E-2FDC-4678-B750-F20717BD10EE}">
      <dgm:prSet phldrT="[Văn bản]" custT="1"/>
      <dgm:spPr/>
      <dgm:t>
        <a:bodyPr/>
        <a:lstStyle/>
        <a:p>
          <a:r>
            <a:rPr lang="en-US" sz="1600" b="1">
              <a:latin typeface="Arial"/>
              <a:cs typeface="Arial"/>
            </a:rPr>
            <a:t>2. </a:t>
          </a:r>
          <a:r>
            <a:rPr lang="en-US" sz="1600" b="1" err="1">
              <a:latin typeface="Arial"/>
              <a:cs typeface="Arial"/>
            </a:rPr>
            <a:t>Kiến</a:t>
          </a:r>
          <a:r>
            <a:rPr lang="en-US" sz="1600" b="1">
              <a:latin typeface="Arial"/>
              <a:cs typeface="Arial"/>
            </a:rPr>
            <a:t> </a:t>
          </a:r>
          <a:r>
            <a:rPr lang="en-US" sz="1600" b="1" err="1">
              <a:latin typeface="Arial"/>
              <a:cs typeface="Arial"/>
            </a:rPr>
            <a:t>tạo</a:t>
          </a:r>
          <a:r>
            <a:rPr lang="en-US" sz="1600" b="1">
              <a:latin typeface="Arial"/>
              <a:cs typeface="Arial"/>
            </a:rPr>
            <a:t> </a:t>
          </a:r>
          <a:r>
            <a:rPr lang="en-US" sz="1600" b="1" err="1">
              <a:latin typeface="Arial"/>
              <a:cs typeface="Arial"/>
            </a:rPr>
            <a:t>kiến</a:t>
          </a:r>
          <a:r>
            <a:rPr lang="en-US" sz="1600" b="1">
              <a:latin typeface="Arial"/>
              <a:cs typeface="Arial"/>
            </a:rPr>
            <a:t> </a:t>
          </a:r>
          <a:r>
            <a:rPr lang="en-US" sz="1600" b="1" err="1">
              <a:latin typeface="Arial"/>
              <a:cs typeface="Arial"/>
            </a:rPr>
            <a:t>thức</a:t>
          </a:r>
          <a:r>
            <a:rPr lang="en-US" sz="1600" b="1">
              <a:latin typeface="Arial"/>
              <a:cs typeface="Arial"/>
            </a:rPr>
            <a:t>, </a:t>
          </a:r>
          <a:r>
            <a:rPr lang="en-US" sz="1600" b="1" err="1">
              <a:latin typeface="Arial"/>
              <a:cs typeface="Arial"/>
            </a:rPr>
            <a:t>kĩ</a:t>
          </a:r>
          <a:r>
            <a:rPr lang="en-US" sz="1600" b="1">
              <a:latin typeface="Arial"/>
              <a:cs typeface="Arial"/>
            </a:rPr>
            <a:t> </a:t>
          </a:r>
          <a:r>
            <a:rPr lang="en-US" sz="1600" b="1" err="1">
              <a:latin typeface="Arial"/>
              <a:cs typeface="Arial"/>
            </a:rPr>
            <a:t>năng</a:t>
          </a:r>
          <a:endParaRPr lang="en-US" sz="1600" b="1">
            <a:latin typeface="Arial"/>
            <a:cs typeface="Arial"/>
          </a:endParaRPr>
        </a:p>
      </dgm:t>
    </dgm:pt>
    <dgm:pt modelId="{9A463951-B0E1-46AA-99CB-982FA95BDEB9}" type="parTrans" cxnId="{42691393-14B9-4EE3-B635-EF575317615F}">
      <dgm:prSet/>
      <dgm:spPr/>
      <dgm:t>
        <a:bodyPr/>
        <a:lstStyle/>
        <a:p>
          <a:endParaRPr lang="en-US"/>
        </a:p>
      </dgm:t>
    </dgm:pt>
    <dgm:pt modelId="{EF90F03C-A81D-49A6-8143-44BF3A238D1D}" type="sibTrans" cxnId="{42691393-14B9-4EE3-B635-EF575317615F}">
      <dgm:prSet/>
      <dgm:spPr/>
      <dgm:t>
        <a:bodyPr/>
        <a:lstStyle/>
        <a:p>
          <a:endParaRPr lang="en-US"/>
        </a:p>
      </dgm:t>
    </dgm:pt>
    <dgm:pt modelId="{C5D7362D-759F-490A-997B-93F1DCE9CFD9}">
      <dgm:prSet phldrT="[Văn bản]" custT="1"/>
      <dgm:spPr/>
      <dgm:t>
        <a:bodyPr/>
        <a:lstStyle/>
        <a:p>
          <a:r>
            <a:rPr lang="en-US" sz="1600" b="1">
              <a:latin typeface="Arial"/>
              <a:cs typeface="Arial"/>
            </a:rPr>
            <a:t>3. </a:t>
          </a:r>
          <a:r>
            <a:rPr lang="en-US" sz="1600" b="1" err="1">
              <a:latin typeface="Arial"/>
              <a:cs typeface="Arial"/>
            </a:rPr>
            <a:t>Luyện</a:t>
          </a:r>
          <a:r>
            <a:rPr lang="en-US" sz="1600" b="1">
              <a:latin typeface="Arial"/>
              <a:cs typeface="Arial"/>
            </a:rPr>
            <a:t> </a:t>
          </a:r>
          <a:r>
            <a:rPr lang="en-US" sz="1600" b="1" err="1">
              <a:latin typeface="Arial"/>
              <a:cs typeface="Arial"/>
            </a:rPr>
            <a:t>tập</a:t>
          </a:r>
          <a:r>
            <a:rPr lang="en-US" sz="1600" b="1">
              <a:latin typeface="Arial"/>
              <a:cs typeface="Arial"/>
            </a:rPr>
            <a:t> - </a:t>
          </a:r>
          <a:r>
            <a:rPr lang="en-US" sz="1600" b="1" err="1">
              <a:latin typeface="Arial"/>
              <a:cs typeface="Arial"/>
            </a:rPr>
            <a:t>sáng</a:t>
          </a:r>
          <a:r>
            <a:rPr lang="en-US" sz="1600" b="1">
              <a:latin typeface="Arial"/>
              <a:cs typeface="Arial"/>
            </a:rPr>
            <a:t> </a:t>
          </a:r>
          <a:r>
            <a:rPr lang="en-US" sz="1600" b="1" err="1">
              <a:latin typeface="Arial"/>
              <a:cs typeface="Arial"/>
            </a:rPr>
            <a:t>tạo</a:t>
          </a:r>
          <a:endParaRPr lang="en-US" sz="1600" b="1">
            <a:latin typeface="Arial"/>
            <a:cs typeface="Arial"/>
          </a:endParaRPr>
        </a:p>
      </dgm:t>
    </dgm:pt>
    <dgm:pt modelId="{EF6F7BA3-5CD7-4568-86B4-CB2E8DFDDAFD}" type="parTrans" cxnId="{F1523755-572A-4664-A4CA-1107206BB405}">
      <dgm:prSet/>
      <dgm:spPr/>
      <dgm:t>
        <a:bodyPr/>
        <a:lstStyle/>
        <a:p>
          <a:endParaRPr lang="en-US"/>
        </a:p>
      </dgm:t>
    </dgm:pt>
    <dgm:pt modelId="{679CEBDF-32A8-4F2D-9191-68F8F049C6EE}" type="sibTrans" cxnId="{F1523755-572A-4664-A4CA-1107206BB405}">
      <dgm:prSet/>
      <dgm:spPr/>
      <dgm:t>
        <a:bodyPr/>
        <a:lstStyle/>
        <a:p>
          <a:endParaRPr lang="en-US"/>
        </a:p>
      </dgm:t>
    </dgm:pt>
    <dgm:pt modelId="{8DDBB656-200F-4E72-A9EB-D690AEE1BC86}">
      <dgm:prSet phldrT="[Văn bản]" custT="1"/>
      <dgm:spPr/>
      <dgm:t>
        <a:bodyPr/>
        <a:lstStyle/>
        <a:p>
          <a:r>
            <a:rPr lang="en-US" sz="1600" b="1" dirty="0">
              <a:latin typeface="Arial"/>
              <a:cs typeface="Arial"/>
            </a:rPr>
            <a:t>4. </a:t>
          </a:r>
          <a:r>
            <a:rPr lang="en-US" sz="1600" b="1" dirty="0" err="1">
              <a:latin typeface="Arial"/>
              <a:cs typeface="Arial"/>
            </a:rPr>
            <a:t>Phân</a:t>
          </a:r>
          <a:r>
            <a:rPr lang="en-US" sz="1600" b="1" dirty="0">
              <a:latin typeface="Arial"/>
              <a:cs typeface="Arial"/>
            </a:rPr>
            <a:t> </a:t>
          </a:r>
          <a:r>
            <a:rPr lang="en-US" sz="1600" b="1" dirty="0" err="1">
              <a:latin typeface="Arial"/>
              <a:cs typeface="Arial"/>
            </a:rPr>
            <a:t>tích</a:t>
          </a:r>
          <a:r>
            <a:rPr lang="en-US" sz="1600" b="1" dirty="0">
              <a:latin typeface="Arial"/>
              <a:cs typeface="Arial"/>
            </a:rPr>
            <a:t> - </a:t>
          </a:r>
          <a:r>
            <a:rPr lang="en-US" sz="1600" b="1" dirty="0" err="1">
              <a:latin typeface="Arial"/>
              <a:cs typeface="Arial"/>
            </a:rPr>
            <a:t>đánh</a:t>
          </a:r>
          <a:r>
            <a:rPr lang="en-US" sz="1600" b="1" dirty="0">
              <a:latin typeface="Arial"/>
              <a:cs typeface="Arial"/>
            </a:rPr>
            <a:t> </a:t>
          </a:r>
          <a:r>
            <a:rPr lang="en-US" sz="1600" b="1" dirty="0" err="1">
              <a:latin typeface="Arial"/>
              <a:cs typeface="Arial"/>
            </a:rPr>
            <a:t>giá</a:t>
          </a:r>
          <a:endParaRPr lang="en-US" sz="1600" b="1" dirty="0">
            <a:latin typeface="Arial"/>
            <a:cs typeface="Arial"/>
          </a:endParaRPr>
        </a:p>
      </dgm:t>
    </dgm:pt>
    <dgm:pt modelId="{4439A48B-85F7-41C7-A7D9-6E0BF97C0047}" type="parTrans" cxnId="{83F1CAD0-F60B-4132-A3A8-7006003522F1}">
      <dgm:prSet/>
      <dgm:spPr/>
      <dgm:t>
        <a:bodyPr/>
        <a:lstStyle/>
        <a:p>
          <a:endParaRPr lang="en-US"/>
        </a:p>
      </dgm:t>
    </dgm:pt>
    <dgm:pt modelId="{8FC8094F-321C-4FA8-B896-B3FCC02D4CF9}" type="sibTrans" cxnId="{83F1CAD0-F60B-4132-A3A8-7006003522F1}">
      <dgm:prSet/>
      <dgm:spPr/>
      <dgm:t>
        <a:bodyPr/>
        <a:lstStyle/>
        <a:p>
          <a:endParaRPr lang="en-US"/>
        </a:p>
      </dgm:t>
    </dgm:pt>
    <dgm:pt modelId="{90DC02A9-D316-49E1-8261-1F82B5C7A69A}">
      <dgm:prSet phldrT="[Văn bản]" custT="1"/>
      <dgm:spPr/>
      <dgm:t>
        <a:bodyPr/>
        <a:lstStyle/>
        <a:p>
          <a:r>
            <a:rPr lang="en-US" sz="1600" b="1">
              <a:latin typeface="Arial"/>
              <a:cs typeface="Arial"/>
            </a:rPr>
            <a:t>5. </a:t>
          </a:r>
          <a:r>
            <a:rPr lang="en-US" sz="1600" b="1" err="1">
              <a:latin typeface="Arial"/>
              <a:cs typeface="Arial"/>
            </a:rPr>
            <a:t>Vận</a:t>
          </a:r>
          <a:r>
            <a:rPr lang="en-US" sz="1600" b="1">
              <a:latin typeface="Arial"/>
              <a:cs typeface="Arial"/>
            </a:rPr>
            <a:t> </a:t>
          </a:r>
          <a:r>
            <a:rPr lang="en-US" sz="1600" b="1" err="1">
              <a:latin typeface="Arial"/>
              <a:cs typeface="Arial"/>
            </a:rPr>
            <a:t>dụng</a:t>
          </a:r>
          <a:r>
            <a:rPr lang="en-US" sz="1600" b="1">
              <a:latin typeface="Arial"/>
              <a:cs typeface="Arial"/>
            </a:rPr>
            <a:t> - </a:t>
          </a:r>
          <a:r>
            <a:rPr lang="en-US" sz="1600" b="1" err="1">
              <a:latin typeface="Arial"/>
              <a:cs typeface="Arial"/>
            </a:rPr>
            <a:t>phát</a:t>
          </a:r>
          <a:r>
            <a:rPr lang="en-US" sz="1600" b="1">
              <a:latin typeface="Arial"/>
              <a:cs typeface="Arial"/>
            </a:rPr>
            <a:t> </a:t>
          </a:r>
          <a:r>
            <a:rPr lang="en-US" sz="1600" b="1" err="1">
              <a:latin typeface="Arial"/>
              <a:cs typeface="Arial"/>
            </a:rPr>
            <a:t>triển</a:t>
          </a:r>
          <a:endParaRPr lang="en-US" sz="1600" b="1">
            <a:latin typeface="Arial"/>
            <a:cs typeface="Arial"/>
          </a:endParaRPr>
        </a:p>
      </dgm:t>
    </dgm:pt>
    <dgm:pt modelId="{5366836A-58D9-4141-950F-C931476EE026}" type="parTrans" cxnId="{41F461ED-94EB-41B3-B6D4-27265FE768F5}">
      <dgm:prSet/>
      <dgm:spPr/>
      <dgm:t>
        <a:bodyPr/>
        <a:lstStyle/>
        <a:p>
          <a:endParaRPr lang="en-US"/>
        </a:p>
      </dgm:t>
    </dgm:pt>
    <dgm:pt modelId="{E167421B-1A30-4D8C-B786-3F1F3993D954}" type="sibTrans" cxnId="{41F461ED-94EB-41B3-B6D4-27265FE768F5}">
      <dgm:prSet/>
      <dgm:spPr/>
      <dgm:t>
        <a:bodyPr/>
        <a:lstStyle/>
        <a:p>
          <a:endParaRPr lang="en-US"/>
        </a:p>
      </dgm:t>
    </dgm:pt>
    <dgm:pt modelId="{8C7EA650-3334-4522-8865-6A406E6408DD}" type="pres">
      <dgm:prSet presAssocID="{AC29A124-D824-4533-9C7C-E4AA2CF3295A}" presName="cycle" presStyleCnt="0">
        <dgm:presLayoutVars>
          <dgm:dir/>
          <dgm:resizeHandles val="exact"/>
        </dgm:presLayoutVars>
      </dgm:prSet>
      <dgm:spPr/>
    </dgm:pt>
    <dgm:pt modelId="{74962295-487E-475F-9984-05BF983354BC}" type="pres">
      <dgm:prSet presAssocID="{5C93E4E6-39B0-4716-BEBC-1B3E050DD282}" presName="node" presStyleLbl="node1" presStyleIdx="0" presStyleCnt="5" custScaleX="114357" custScaleY="114569">
        <dgm:presLayoutVars>
          <dgm:bulletEnabled val="1"/>
        </dgm:presLayoutVars>
      </dgm:prSet>
      <dgm:spPr/>
    </dgm:pt>
    <dgm:pt modelId="{F2BDB55D-A460-4DDC-B47D-59E1C16F82CD}" type="pres">
      <dgm:prSet presAssocID="{658E3247-92F1-4A2E-9871-34311978C8EB}" presName="sibTrans" presStyleLbl="sibTrans2D1" presStyleIdx="0" presStyleCnt="5"/>
      <dgm:spPr/>
    </dgm:pt>
    <dgm:pt modelId="{B6092CC3-ABE0-471D-920F-E174E532DB3C}" type="pres">
      <dgm:prSet presAssocID="{658E3247-92F1-4A2E-9871-34311978C8EB}" presName="connectorText" presStyleLbl="sibTrans2D1" presStyleIdx="0" presStyleCnt="5"/>
      <dgm:spPr/>
    </dgm:pt>
    <dgm:pt modelId="{D2B3F9BF-E9DE-4029-9BC5-C7A7D5C10264}" type="pres">
      <dgm:prSet presAssocID="{34B76D2E-2FDC-4678-B750-F20717BD10EE}" presName="node" presStyleLbl="node1" presStyleIdx="1" presStyleCnt="5" custScaleX="127928" custScaleY="119862">
        <dgm:presLayoutVars>
          <dgm:bulletEnabled val="1"/>
        </dgm:presLayoutVars>
      </dgm:prSet>
      <dgm:spPr/>
    </dgm:pt>
    <dgm:pt modelId="{DA879F7E-4E72-43BD-A94E-3204788897B4}" type="pres">
      <dgm:prSet presAssocID="{EF90F03C-A81D-49A6-8143-44BF3A238D1D}" presName="sibTrans" presStyleLbl="sibTrans2D1" presStyleIdx="1" presStyleCnt="5"/>
      <dgm:spPr/>
    </dgm:pt>
    <dgm:pt modelId="{DBD1957A-B299-44AF-86FF-A1EA1828B83F}" type="pres">
      <dgm:prSet presAssocID="{EF90F03C-A81D-49A6-8143-44BF3A238D1D}" presName="connectorText" presStyleLbl="sibTrans2D1" presStyleIdx="1" presStyleCnt="5"/>
      <dgm:spPr/>
    </dgm:pt>
    <dgm:pt modelId="{24AB81AF-60EA-4DA6-871A-7444F7AB3521}" type="pres">
      <dgm:prSet presAssocID="{C5D7362D-759F-490A-997B-93F1DCE9CFD9}" presName="node" presStyleLbl="node1" presStyleIdx="2" presStyleCnt="5" custScaleX="120561" custScaleY="113133">
        <dgm:presLayoutVars>
          <dgm:bulletEnabled val="1"/>
        </dgm:presLayoutVars>
      </dgm:prSet>
      <dgm:spPr/>
    </dgm:pt>
    <dgm:pt modelId="{C801CE1F-3238-4D25-98E5-3DC00459B941}" type="pres">
      <dgm:prSet presAssocID="{679CEBDF-32A8-4F2D-9191-68F8F049C6EE}" presName="sibTrans" presStyleLbl="sibTrans2D1" presStyleIdx="2" presStyleCnt="5"/>
      <dgm:spPr/>
    </dgm:pt>
    <dgm:pt modelId="{20002D83-0351-49F1-ACC0-D94510EAF006}" type="pres">
      <dgm:prSet presAssocID="{679CEBDF-32A8-4F2D-9191-68F8F049C6EE}" presName="connectorText" presStyleLbl="sibTrans2D1" presStyleIdx="2" presStyleCnt="5"/>
      <dgm:spPr/>
    </dgm:pt>
    <dgm:pt modelId="{4ADCD46C-25A5-4451-9EE5-A11F9E106CC3}" type="pres">
      <dgm:prSet presAssocID="{8DDBB656-200F-4E72-A9EB-D690AEE1BC86}" presName="node" presStyleLbl="node1" presStyleIdx="3" presStyleCnt="5" custScaleX="128511" custScaleY="107301">
        <dgm:presLayoutVars>
          <dgm:bulletEnabled val="1"/>
        </dgm:presLayoutVars>
      </dgm:prSet>
      <dgm:spPr/>
    </dgm:pt>
    <dgm:pt modelId="{4BBBA407-B33D-4170-912E-66A24D43326C}" type="pres">
      <dgm:prSet presAssocID="{8FC8094F-321C-4FA8-B896-B3FCC02D4CF9}" presName="sibTrans" presStyleLbl="sibTrans2D1" presStyleIdx="3" presStyleCnt="5"/>
      <dgm:spPr/>
    </dgm:pt>
    <dgm:pt modelId="{E6EC67AB-B979-4981-866E-57CD28D26FE1}" type="pres">
      <dgm:prSet presAssocID="{8FC8094F-321C-4FA8-B896-B3FCC02D4CF9}" presName="connectorText" presStyleLbl="sibTrans2D1" presStyleIdx="3" presStyleCnt="5"/>
      <dgm:spPr/>
    </dgm:pt>
    <dgm:pt modelId="{29E058FE-EB41-49F9-BF47-6C642B97C130}" type="pres">
      <dgm:prSet presAssocID="{90DC02A9-D316-49E1-8261-1F82B5C7A69A}" presName="node" presStyleLbl="node1" presStyleIdx="4" presStyleCnt="5" custScaleX="113963" custScaleY="120580">
        <dgm:presLayoutVars>
          <dgm:bulletEnabled val="1"/>
        </dgm:presLayoutVars>
      </dgm:prSet>
      <dgm:spPr/>
    </dgm:pt>
    <dgm:pt modelId="{48F3A7D4-8512-48E7-89AB-34DDADA0BB77}" type="pres">
      <dgm:prSet presAssocID="{E167421B-1A30-4D8C-B786-3F1F3993D954}" presName="sibTrans" presStyleLbl="sibTrans2D1" presStyleIdx="4" presStyleCnt="5"/>
      <dgm:spPr/>
    </dgm:pt>
    <dgm:pt modelId="{C62443EC-94D2-4966-B29F-F459008B9A4F}" type="pres">
      <dgm:prSet presAssocID="{E167421B-1A30-4D8C-B786-3F1F3993D954}" presName="connectorText" presStyleLbl="sibTrans2D1" presStyleIdx="4" presStyleCnt="5"/>
      <dgm:spPr/>
    </dgm:pt>
  </dgm:ptLst>
  <dgm:cxnLst>
    <dgm:cxn modelId="{E9A82E03-E96E-3D4B-8134-A1E09F4C7BB4}" type="presOf" srcId="{658E3247-92F1-4A2E-9871-34311978C8EB}" destId="{F2BDB55D-A460-4DDC-B47D-59E1C16F82CD}" srcOrd="0" destOrd="0" presId="urn:microsoft.com/office/officeart/2005/8/layout/cycle2"/>
    <dgm:cxn modelId="{BD506219-7EB9-5840-8E99-070DA4A56542}" type="presOf" srcId="{658E3247-92F1-4A2E-9871-34311978C8EB}" destId="{B6092CC3-ABE0-471D-920F-E174E532DB3C}" srcOrd="1" destOrd="0" presId="urn:microsoft.com/office/officeart/2005/8/layout/cycle2"/>
    <dgm:cxn modelId="{2764A41E-CAFB-9D49-8CD7-33ACC268CA0C}" type="presOf" srcId="{EF90F03C-A81D-49A6-8143-44BF3A238D1D}" destId="{DA879F7E-4E72-43BD-A94E-3204788897B4}" srcOrd="0" destOrd="0" presId="urn:microsoft.com/office/officeart/2005/8/layout/cycle2"/>
    <dgm:cxn modelId="{7EA4043B-5AF8-824A-AAFE-35BD57D05331}" type="presOf" srcId="{AC29A124-D824-4533-9C7C-E4AA2CF3295A}" destId="{8C7EA650-3334-4522-8865-6A406E6408DD}" srcOrd="0" destOrd="0" presId="urn:microsoft.com/office/officeart/2005/8/layout/cycle2"/>
    <dgm:cxn modelId="{B97BDD45-DD17-49EA-9B54-FD742F1AA9BA}" srcId="{AC29A124-D824-4533-9C7C-E4AA2CF3295A}" destId="{5C93E4E6-39B0-4716-BEBC-1B3E050DD282}" srcOrd="0" destOrd="0" parTransId="{6D1787DE-52DC-4B03-B51E-7C3AE6A35ADA}" sibTransId="{658E3247-92F1-4A2E-9871-34311978C8EB}"/>
    <dgm:cxn modelId="{BCECB966-A460-7742-8D22-F04DA040DAE0}" type="presOf" srcId="{34B76D2E-2FDC-4678-B750-F20717BD10EE}" destId="{D2B3F9BF-E9DE-4029-9BC5-C7A7D5C10264}" srcOrd="0" destOrd="0" presId="urn:microsoft.com/office/officeart/2005/8/layout/cycle2"/>
    <dgm:cxn modelId="{B8293E4A-2A54-934C-97F0-6EFB56B77981}" type="presOf" srcId="{679CEBDF-32A8-4F2D-9191-68F8F049C6EE}" destId="{C801CE1F-3238-4D25-98E5-3DC00459B941}" srcOrd="0" destOrd="0" presId="urn:microsoft.com/office/officeart/2005/8/layout/cycle2"/>
    <dgm:cxn modelId="{EED7B94E-3022-2447-B2FB-44293A6D0BF1}" type="presOf" srcId="{EF90F03C-A81D-49A6-8143-44BF3A238D1D}" destId="{DBD1957A-B299-44AF-86FF-A1EA1828B83F}" srcOrd="1" destOrd="0" presId="urn:microsoft.com/office/officeart/2005/8/layout/cycle2"/>
    <dgm:cxn modelId="{D1CF9251-54BB-4846-AFC2-4B20B94A29FE}" type="presOf" srcId="{E167421B-1A30-4D8C-B786-3F1F3993D954}" destId="{48F3A7D4-8512-48E7-89AB-34DDADA0BB77}" srcOrd="0" destOrd="0" presId="urn:microsoft.com/office/officeart/2005/8/layout/cycle2"/>
    <dgm:cxn modelId="{F1523755-572A-4664-A4CA-1107206BB405}" srcId="{AC29A124-D824-4533-9C7C-E4AA2CF3295A}" destId="{C5D7362D-759F-490A-997B-93F1DCE9CFD9}" srcOrd="2" destOrd="0" parTransId="{EF6F7BA3-5CD7-4568-86B4-CB2E8DFDDAFD}" sibTransId="{679CEBDF-32A8-4F2D-9191-68F8F049C6EE}"/>
    <dgm:cxn modelId="{D1B72159-A143-DB4F-AD40-E68966C23470}" type="presOf" srcId="{5C93E4E6-39B0-4716-BEBC-1B3E050DD282}" destId="{74962295-487E-475F-9984-05BF983354BC}" srcOrd="0" destOrd="0" presId="urn:microsoft.com/office/officeart/2005/8/layout/cycle2"/>
    <dgm:cxn modelId="{5F408F7C-AFFB-CA46-B595-BD1D7F5AEDD8}" type="presOf" srcId="{E167421B-1A30-4D8C-B786-3F1F3993D954}" destId="{C62443EC-94D2-4966-B29F-F459008B9A4F}" srcOrd="1" destOrd="0" presId="urn:microsoft.com/office/officeart/2005/8/layout/cycle2"/>
    <dgm:cxn modelId="{42691393-14B9-4EE3-B635-EF575317615F}" srcId="{AC29A124-D824-4533-9C7C-E4AA2CF3295A}" destId="{34B76D2E-2FDC-4678-B750-F20717BD10EE}" srcOrd="1" destOrd="0" parTransId="{9A463951-B0E1-46AA-99CB-982FA95BDEB9}" sibTransId="{EF90F03C-A81D-49A6-8143-44BF3A238D1D}"/>
    <dgm:cxn modelId="{779C45A8-CC34-8441-8456-77BF237DA9DD}" type="presOf" srcId="{90DC02A9-D316-49E1-8261-1F82B5C7A69A}" destId="{29E058FE-EB41-49F9-BF47-6C642B97C130}" srcOrd="0" destOrd="0" presId="urn:microsoft.com/office/officeart/2005/8/layout/cycle2"/>
    <dgm:cxn modelId="{362709B6-340C-8244-AF19-D1BFD4E6F646}" type="presOf" srcId="{679CEBDF-32A8-4F2D-9191-68F8F049C6EE}" destId="{20002D83-0351-49F1-ACC0-D94510EAF006}" srcOrd="1" destOrd="0" presId="urn:microsoft.com/office/officeart/2005/8/layout/cycle2"/>
    <dgm:cxn modelId="{83F1CAD0-F60B-4132-A3A8-7006003522F1}" srcId="{AC29A124-D824-4533-9C7C-E4AA2CF3295A}" destId="{8DDBB656-200F-4E72-A9EB-D690AEE1BC86}" srcOrd="3" destOrd="0" parTransId="{4439A48B-85F7-41C7-A7D9-6E0BF97C0047}" sibTransId="{8FC8094F-321C-4FA8-B896-B3FCC02D4CF9}"/>
    <dgm:cxn modelId="{526E31D2-582A-3442-BFEB-0A373BEF06A8}" type="presOf" srcId="{8FC8094F-321C-4FA8-B896-B3FCC02D4CF9}" destId="{E6EC67AB-B979-4981-866E-57CD28D26FE1}" srcOrd="1" destOrd="0" presId="urn:microsoft.com/office/officeart/2005/8/layout/cycle2"/>
    <dgm:cxn modelId="{9AD479DA-0423-1E41-BD4F-7718014E8C0F}" type="presOf" srcId="{8FC8094F-321C-4FA8-B896-B3FCC02D4CF9}" destId="{4BBBA407-B33D-4170-912E-66A24D43326C}" srcOrd="0" destOrd="0" presId="urn:microsoft.com/office/officeart/2005/8/layout/cycle2"/>
    <dgm:cxn modelId="{773109EA-EA24-9F49-BA94-69BFC83D31DD}" type="presOf" srcId="{8DDBB656-200F-4E72-A9EB-D690AEE1BC86}" destId="{4ADCD46C-25A5-4451-9EE5-A11F9E106CC3}" srcOrd="0" destOrd="0" presId="urn:microsoft.com/office/officeart/2005/8/layout/cycle2"/>
    <dgm:cxn modelId="{41F461ED-94EB-41B3-B6D4-27265FE768F5}" srcId="{AC29A124-D824-4533-9C7C-E4AA2CF3295A}" destId="{90DC02A9-D316-49E1-8261-1F82B5C7A69A}" srcOrd="4" destOrd="0" parTransId="{5366836A-58D9-4141-950F-C931476EE026}" sibTransId="{E167421B-1A30-4D8C-B786-3F1F3993D954}"/>
    <dgm:cxn modelId="{2988BFF2-AA3A-3F4B-82BB-8B4E9EDAE895}" type="presOf" srcId="{C5D7362D-759F-490A-997B-93F1DCE9CFD9}" destId="{24AB81AF-60EA-4DA6-871A-7444F7AB3521}" srcOrd="0" destOrd="0" presId="urn:microsoft.com/office/officeart/2005/8/layout/cycle2"/>
    <dgm:cxn modelId="{AB7867F9-8331-BD46-B279-E600FE9B0B26}" type="presParOf" srcId="{8C7EA650-3334-4522-8865-6A406E6408DD}" destId="{74962295-487E-475F-9984-05BF983354BC}" srcOrd="0" destOrd="0" presId="urn:microsoft.com/office/officeart/2005/8/layout/cycle2"/>
    <dgm:cxn modelId="{30E8BA9D-5FE6-C545-B7BA-89E14D2D6B4B}" type="presParOf" srcId="{8C7EA650-3334-4522-8865-6A406E6408DD}" destId="{F2BDB55D-A460-4DDC-B47D-59E1C16F82CD}" srcOrd="1" destOrd="0" presId="urn:microsoft.com/office/officeart/2005/8/layout/cycle2"/>
    <dgm:cxn modelId="{FD691484-CD88-5C4A-9304-28C6DD3DE801}" type="presParOf" srcId="{F2BDB55D-A460-4DDC-B47D-59E1C16F82CD}" destId="{B6092CC3-ABE0-471D-920F-E174E532DB3C}" srcOrd="0" destOrd="0" presId="urn:microsoft.com/office/officeart/2005/8/layout/cycle2"/>
    <dgm:cxn modelId="{906790D8-4CFB-2643-8642-5C73AE3A66A9}" type="presParOf" srcId="{8C7EA650-3334-4522-8865-6A406E6408DD}" destId="{D2B3F9BF-E9DE-4029-9BC5-C7A7D5C10264}" srcOrd="2" destOrd="0" presId="urn:microsoft.com/office/officeart/2005/8/layout/cycle2"/>
    <dgm:cxn modelId="{AB2B2DB8-05CE-224C-A718-E4EEB3512A70}" type="presParOf" srcId="{8C7EA650-3334-4522-8865-6A406E6408DD}" destId="{DA879F7E-4E72-43BD-A94E-3204788897B4}" srcOrd="3" destOrd="0" presId="urn:microsoft.com/office/officeart/2005/8/layout/cycle2"/>
    <dgm:cxn modelId="{00B9F4EE-63EB-9544-BBC1-B3CA42FC112C}" type="presParOf" srcId="{DA879F7E-4E72-43BD-A94E-3204788897B4}" destId="{DBD1957A-B299-44AF-86FF-A1EA1828B83F}" srcOrd="0" destOrd="0" presId="urn:microsoft.com/office/officeart/2005/8/layout/cycle2"/>
    <dgm:cxn modelId="{DCD90009-4851-1B42-86A0-E17F5885E5C6}" type="presParOf" srcId="{8C7EA650-3334-4522-8865-6A406E6408DD}" destId="{24AB81AF-60EA-4DA6-871A-7444F7AB3521}" srcOrd="4" destOrd="0" presId="urn:microsoft.com/office/officeart/2005/8/layout/cycle2"/>
    <dgm:cxn modelId="{F4C4EA69-D1C7-C141-BFFD-FED865247322}" type="presParOf" srcId="{8C7EA650-3334-4522-8865-6A406E6408DD}" destId="{C801CE1F-3238-4D25-98E5-3DC00459B941}" srcOrd="5" destOrd="0" presId="urn:microsoft.com/office/officeart/2005/8/layout/cycle2"/>
    <dgm:cxn modelId="{B024C204-B402-7C42-91BA-8619EBCED120}" type="presParOf" srcId="{C801CE1F-3238-4D25-98E5-3DC00459B941}" destId="{20002D83-0351-49F1-ACC0-D94510EAF006}" srcOrd="0" destOrd="0" presId="urn:microsoft.com/office/officeart/2005/8/layout/cycle2"/>
    <dgm:cxn modelId="{7C23724F-6FC9-2C4E-9779-0A45B480A6BC}" type="presParOf" srcId="{8C7EA650-3334-4522-8865-6A406E6408DD}" destId="{4ADCD46C-25A5-4451-9EE5-A11F9E106CC3}" srcOrd="6" destOrd="0" presId="urn:microsoft.com/office/officeart/2005/8/layout/cycle2"/>
    <dgm:cxn modelId="{80235B30-BD78-D942-B482-A4E16767873D}" type="presParOf" srcId="{8C7EA650-3334-4522-8865-6A406E6408DD}" destId="{4BBBA407-B33D-4170-912E-66A24D43326C}" srcOrd="7" destOrd="0" presId="urn:microsoft.com/office/officeart/2005/8/layout/cycle2"/>
    <dgm:cxn modelId="{C7E5F99C-9A3D-A74F-8F41-5636FEEA2533}" type="presParOf" srcId="{4BBBA407-B33D-4170-912E-66A24D43326C}" destId="{E6EC67AB-B979-4981-866E-57CD28D26FE1}" srcOrd="0" destOrd="0" presId="urn:microsoft.com/office/officeart/2005/8/layout/cycle2"/>
    <dgm:cxn modelId="{16EB6C14-4C51-B940-A934-E4E727999289}" type="presParOf" srcId="{8C7EA650-3334-4522-8865-6A406E6408DD}" destId="{29E058FE-EB41-49F9-BF47-6C642B97C130}" srcOrd="8" destOrd="0" presId="urn:microsoft.com/office/officeart/2005/8/layout/cycle2"/>
    <dgm:cxn modelId="{BDD1A590-FB71-AB4E-BDB7-EBD48D7046AA}" type="presParOf" srcId="{8C7EA650-3334-4522-8865-6A406E6408DD}" destId="{48F3A7D4-8512-48E7-89AB-34DDADA0BB77}" srcOrd="9" destOrd="0" presId="urn:microsoft.com/office/officeart/2005/8/layout/cycle2"/>
    <dgm:cxn modelId="{8186C6F1-B626-3244-806D-94D9696630D4}" type="presParOf" srcId="{48F3A7D4-8512-48E7-89AB-34DDADA0BB77}" destId="{C62443EC-94D2-4966-B29F-F459008B9A4F}"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C25D06A5-0002-49A7-808F-91558D41ADC6}" type="doc">
      <dgm:prSet loTypeId="urn:microsoft.com/office/officeart/2005/8/layout/chevron1" loCatId="process" qsTypeId="urn:microsoft.com/office/officeart/2005/8/quickstyle/simple1" qsCatId="simple" csTypeId="urn:microsoft.com/office/officeart/2005/8/colors/accent1_2" csCatId="accent1" phldr="1"/>
      <dgm:spPr/>
    </dgm:pt>
    <dgm:pt modelId="{FDB80B43-E725-42C7-B18C-41A0185BFDCA}">
      <dgm:prSet phldrT="[Text]" custT="1"/>
      <dgm:spPr>
        <a:solidFill>
          <a:srgbClr val="FFC000"/>
        </a:solidFill>
      </dgm:spPr>
      <dgm:t>
        <a:bodyPr/>
        <a:lstStyle/>
        <a:p>
          <a:pPr rtl="0"/>
          <a:r>
            <a:rPr kumimoji="0" lang="en-US" sz="2000" b="1" i="0" u="none" strike="noStrike"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Khám</a:t>
          </a:r>
          <a:r>
            <a:rPr kumimoji="0" lang="en-US" sz="2000" b="1" i="0" u="none" strike="noStrike"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2000" b="1" i="0" u="none" strike="noStrike"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phá</a:t>
          </a:r>
          <a:endParaRPr lang="en-US" sz="2000" dirty="0">
            <a:latin typeface="Arial" panose="020B0604020202020204" pitchFamily="34" charset="0"/>
            <a:cs typeface="Arial" panose="020B0604020202020204" pitchFamily="34" charset="0"/>
          </a:endParaRPr>
        </a:p>
      </dgm:t>
    </dgm:pt>
    <dgm:pt modelId="{DC0C4847-B33B-4029-8171-341DF3D89330}" type="parTrans" cxnId="{F31AE644-A1A5-496D-ACE6-7ED10A05617B}">
      <dgm:prSet/>
      <dgm:spPr/>
      <dgm:t>
        <a:bodyPr/>
        <a:lstStyle/>
        <a:p>
          <a:endParaRPr lang="en-US"/>
        </a:p>
      </dgm:t>
    </dgm:pt>
    <dgm:pt modelId="{5FC44F5D-C6AF-45F0-8002-BB40167A0ECD}" type="sibTrans" cxnId="{F31AE644-A1A5-496D-ACE6-7ED10A05617B}">
      <dgm:prSet/>
      <dgm:spPr/>
      <dgm:t>
        <a:bodyPr/>
        <a:lstStyle/>
        <a:p>
          <a:endParaRPr lang="en-US"/>
        </a:p>
      </dgm:t>
    </dgm:pt>
    <dgm:pt modelId="{9CA81297-C271-4B1D-849D-1041227CD1E4}">
      <dgm:prSet phldrT="[Text]" custT="1"/>
      <dgm:spPr>
        <a:solidFill>
          <a:schemeClr val="accent1">
            <a:lumMod val="60000"/>
            <a:lumOff val="40000"/>
          </a:schemeClr>
        </a:solidFill>
      </dgm:spPr>
      <dgm:t>
        <a:bodyPr/>
        <a:lstStyle/>
        <a:p>
          <a:pPr rtl="0"/>
          <a:r>
            <a:rPr kumimoji="0" lang="en-US" sz="1800" b="1" i="0" u="none" strike="noStrike"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Kiến</a:t>
          </a:r>
          <a:r>
            <a:rPr kumimoji="0" lang="en-US" sz="1800" b="1" i="0" u="none" strike="noStrike"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1800" b="1" i="0" u="none" strike="noStrike"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tạo</a:t>
          </a:r>
          <a:r>
            <a:rPr kumimoji="0" lang="en-US" sz="1800" b="1" i="0" u="none" strike="noStrike"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1800" b="1" i="0" u="none" strike="noStrike"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Kiến</a:t>
          </a:r>
          <a:r>
            <a:rPr kumimoji="0" lang="en-US" sz="1800" b="1" i="0" u="none" strike="noStrike"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1800" b="1" i="0" u="none" strike="noStrike"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thức</a:t>
          </a:r>
          <a:r>
            <a:rPr kumimoji="0" lang="en-US" sz="1800" b="1" i="0" u="none" strike="noStrike"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1800" b="1" i="0" u="none" strike="noStrike"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kĩ</a:t>
          </a:r>
          <a:r>
            <a:rPr kumimoji="0" lang="en-US" sz="1800" b="1" i="0" u="none" strike="noStrike"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1800" b="1" i="0" u="none" strike="noStrike"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năng</a:t>
          </a:r>
          <a:endParaRPr lang="en-US" sz="1800" dirty="0">
            <a:latin typeface="Arial" panose="020B0604020202020204" pitchFamily="34" charset="0"/>
            <a:cs typeface="Arial" panose="020B0604020202020204" pitchFamily="34" charset="0"/>
          </a:endParaRPr>
        </a:p>
      </dgm:t>
    </dgm:pt>
    <dgm:pt modelId="{35C581D8-D31D-46B3-8359-0DA4C310C7B7}" type="parTrans" cxnId="{BF1A68D2-3642-44DF-881E-3F3C9FA4C786}">
      <dgm:prSet/>
      <dgm:spPr/>
      <dgm:t>
        <a:bodyPr/>
        <a:lstStyle/>
        <a:p>
          <a:endParaRPr lang="en-US"/>
        </a:p>
      </dgm:t>
    </dgm:pt>
    <dgm:pt modelId="{22B3A77A-1150-4F51-B2A2-51E23DAB6D50}" type="sibTrans" cxnId="{BF1A68D2-3642-44DF-881E-3F3C9FA4C786}">
      <dgm:prSet/>
      <dgm:spPr/>
      <dgm:t>
        <a:bodyPr/>
        <a:lstStyle/>
        <a:p>
          <a:endParaRPr lang="en-US"/>
        </a:p>
      </dgm:t>
    </dgm:pt>
    <dgm:pt modelId="{D7A1860D-9F05-4214-AD22-2337879DDF9B}">
      <dgm:prSet phldrT="[Text]" custT="1"/>
      <dgm:spPr>
        <a:solidFill>
          <a:srgbClr val="FFFF00"/>
        </a:solidFill>
      </dgm:spPr>
      <dgm:t>
        <a:bodyPr/>
        <a:lstStyle/>
        <a:p>
          <a:pPr rtl="0"/>
          <a:r>
            <a:rPr kumimoji="0" lang="en-US" sz="2000" b="1" i="0" u="none" strike="noStrike"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Luyện</a:t>
          </a:r>
          <a:r>
            <a:rPr kumimoji="0" lang="en-US" sz="2000" b="1" i="0" u="none" strike="noStrike"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2000" b="1" i="0" u="none" strike="noStrike"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tập</a:t>
          </a:r>
          <a:r>
            <a:rPr kumimoji="0" lang="en-US" sz="2000" b="1" i="0" u="none" strike="noStrike"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2000" b="1" i="0" u="none" strike="noStrike"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sáng</a:t>
          </a:r>
          <a:r>
            <a:rPr kumimoji="0" lang="en-US" sz="2000" b="1" i="0" u="none" strike="noStrike"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2000" b="1" i="0" u="none" strike="noStrike"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tạo</a:t>
          </a:r>
          <a:endParaRPr lang="en-US" sz="2000" dirty="0">
            <a:latin typeface="Arial" panose="020B0604020202020204" pitchFamily="34" charset="0"/>
            <a:cs typeface="Arial" panose="020B0604020202020204" pitchFamily="34" charset="0"/>
          </a:endParaRPr>
        </a:p>
      </dgm:t>
    </dgm:pt>
    <dgm:pt modelId="{AE6B793F-245B-4C97-8A28-BD841B1AF7BB}" type="parTrans" cxnId="{4F006DD9-67B4-4350-A380-5EB42952A3EF}">
      <dgm:prSet/>
      <dgm:spPr/>
      <dgm:t>
        <a:bodyPr/>
        <a:lstStyle/>
        <a:p>
          <a:endParaRPr lang="en-US"/>
        </a:p>
      </dgm:t>
    </dgm:pt>
    <dgm:pt modelId="{F9121E9C-9F18-4915-A012-25370254FEF0}" type="sibTrans" cxnId="{4F006DD9-67B4-4350-A380-5EB42952A3EF}">
      <dgm:prSet/>
      <dgm:spPr/>
      <dgm:t>
        <a:bodyPr/>
        <a:lstStyle/>
        <a:p>
          <a:endParaRPr lang="en-US"/>
        </a:p>
      </dgm:t>
    </dgm:pt>
    <dgm:pt modelId="{79665E88-2DF7-4F70-A1B6-5FFB8954288D}">
      <dgm:prSet custT="1"/>
      <dgm:spPr>
        <a:solidFill>
          <a:schemeClr val="accent3"/>
        </a:solidFill>
      </dgm:spPr>
      <dgm:t>
        <a:bodyPr/>
        <a:lstStyle/>
        <a:p>
          <a:pPr rtl="0"/>
          <a:r>
            <a:rPr kumimoji="0" lang="en-US" sz="2000" b="1" i="0" u="none" strike="noStrike"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Phân</a:t>
          </a:r>
          <a:r>
            <a:rPr kumimoji="0" lang="en-US" sz="2000" b="1" i="0" u="none" strike="noStrike"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2000" b="1" i="0" u="none" strike="noStrike"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tích</a:t>
          </a:r>
          <a:r>
            <a:rPr kumimoji="0" lang="en-US" sz="2000" b="1" i="0" u="none" strike="noStrike"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2000" b="1" i="0" u="none" strike="noStrike"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đánh</a:t>
          </a:r>
          <a:r>
            <a:rPr kumimoji="0" lang="en-US" sz="2000" b="1" i="0" u="none" strike="noStrike"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2000" b="1" i="0" u="none" strike="noStrike"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giá</a:t>
          </a:r>
          <a:endParaRPr kumimoji="0" lang="en-US" sz="2000" b="1" i="0" u="none" strike="noStrike"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endParaRPr>
        </a:p>
      </dgm:t>
    </dgm:pt>
    <dgm:pt modelId="{5B518D3F-75B1-4505-A982-A84A8CDBCDCD}" type="parTrans" cxnId="{0CD3A9B0-CAC2-4478-91B1-2DC46F84C557}">
      <dgm:prSet/>
      <dgm:spPr/>
      <dgm:t>
        <a:bodyPr/>
        <a:lstStyle/>
        <a:p>
          <a:endParaRPr lang="en-US"/>
        </a:p>
      </dgm:t>
    </dgm:pt>
    <dgm:pt modelId="{F06E71F4-0D5A-4A01-943E-77528A1140C7}" type="sibTrans" cxnId="{0CD3A9B0-CAC2-4478-91B1-2DC46F84C557}">
      <dgm:prSet/>
      <dgm:spPr/>
      <dgm:t>
        <a:bodyPr/>
        <a:lstStyle/>
        <a:p>
          <a:endParaRPr lang="en-US"/>
        </a:p>
      </dgm:t>
    </dgm:pt>
    <dgm:pt modelId="{BD0C8F68-21FD-4FA8-819B-982DED9D444E}">
      <dgm:prSet custT="1"/>
      <dgm:spPr>
        <a:solidFill>
          <a:schemeClr val="accent6"/>
        </a:solidFill>
      </dgm:spPr>
      <dgm:t>
        <a:bodyPr/>
        <a:lstStyle/>
        <a:p>
          <a:r>
            <a:rPr lang="en-US" sz="2000" b="1" dirty="0" err="1">
              <a:solidFill>
                <a:srgbClr val="44546A"/>
              </a:solidFill>
              <a:latin typeface="Arial" panose="020B0604020202020204" pitchFamily="34" charset="0"/>
              <a:cs typeface="Arial" panose="020B0604020202020204" pitchFamily="34" charset="0"/>
            </a:rPr>
            <a:t>Vận</a:t>
          </a:r>
          <a:r>
            <a:rPr lang="en-US" sz="2000" b="1" dirty="0">
              <a:solidFill>
                <a:srgbClr val="44546A"/>
              </a:solidFill>
              <a:latin typeface="Arial" panose="020B0604020202020204" pitchFamily="34" charset="0"/>
              <a:cs typeface="Arial" panose="020B0604020202020204" pitchFamily="34" charset="0"/>
            </a:rPr>
            <a:t> </a:t>
          </a:r>
          <a:r>
            <a:rPr lang="en-US" sz="2000" b="1" dirty="0" err="1">
              <a:solidFill>
                <a:srgbClr val="44546A"/>
              </a:solidFill>
              <a:latin typeface="Arial" panose="020B0604020202020204" pitchFamily="34" charset="0"/>
              <a:cs typeface="Arial" panose="020B0604020202020204" pitchFamily="34" charset="0"/>
            </a:rPr>
            <a:t>dụng</a:t>
          </a:r>
          <a:r>
            <a:rPr lang="en-US" sz="2000" b="1" dirty="0">
              <a:solidFill>
                <a:srgbClr val="44546A"/>
              </a:solidFill>
              <a:latin typeface="Arial" panose="020B0604020202020204" pitchFamily="34" charset="0"/>
              <a:cs typeface="Arial" panose="020B0604020202020204" pitchFamily="34" charset="0"/>
            </a:rPr>
            <a:t> </a:t>
          </a:r>
          <a:r>
            <a:rPr lang="en-US" sz="2000" b="1" dirty="0" err="1">
              <a:solidFill>
                <a:srgbClr val="44546A"/>
              </a:solidFill>
              <a:latin typeface="Arial" panose="020B0604020202020204" pitchFamily="34" charset="0"/>
              <a:cs typeface="Arial" panose="020B0604020202020204" pitchFamily="34" charset="0"/>
            </a:rPr>
            <a:t>phát</a:t>
          </a:r>
          <a:r>
            <a:rPr lang="en-US" sz="2000" b="1" dirty="0">
              <a:solidFill>
                <a:srgbClr val="44546A"/>
              </a:solidFill>
              <a:latin typeface="Arial" panose="020B0604020202020204" pitchFamily="34" charset="0"/>
              <a:cs typeface="Arial" panose="020B0604020202020204" pitchFamily="34" charset="0"/>
            </a:rPr>
            <a:t> </a:t>
          </a:r>
          <a:r>
            <a:rPr lang="en-US" sz="2000" b="1" dirty="0" err="1">
              <a:solidFill>
                <a:srgbClr val="44546A"/>
              </a:solidFill>
              <a:latin typeface="Arial" panose="020B0604020202020204" pitchFamily="34" charset="0"/>
              <a:cs typeface="Arial" panose="020B0604020202020204" pitchFamily="34" charset="0"/>
            </a:rPr>
            <a:t>triển</a:t>
          </a:r>
          <a:endParaRPr kumimoji="0" lang="en-US" sz="2000" b="1" i="0" u="none" strike="noStrike"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endParaRPr>
        </a:p>
      </dgm:t>
    </dgm:pt>
    <dgm:pt modelId="{72A7ADDC-3236-429E-AE48-51A39E48D732}" type="parTrans" cxnId="{5F558D85-BCE1-4A16-AB90-4F8E61271584}">
      <dgm:prSet/>
      <dgm:spPr/>
      <dgm:t>
        <a:bodyPr/>
        <a:lstStyle/>
        <a:p>
          <a:endParaRPr lang="en-US"/>
        </a:p>
      </dgm:t>
    </dgm:pt>
    <dgm:pt modelId="{344B5A92-3B89-4D85-8EE0-10A65C40C173}" type="sibTrans" cxnId="{5F558D85-BCE1-4A16-AB90-4F8E61271584}">
      <dgm:prSet/>
      <dgm:spPr/>
      <dgm:t>
        <a:bodyPr/>
        <a:lstStyle/>
        <a:p>
          <a:endParaRPr lang="en-US"/>
        </a:p>
      </dgm:t>
    </dgm:pt>
    <dgm:pt modelId="{CFCF2769-D925-4A23-89CF-90B3CA439D1F}" type="pres">
      <dgm:prSet presAssocID="{C25D06A5-0002-49A7-808F-91558D41ADC6}" presName="Name0" presStyleCnt="0">
        <dgm:presLayoutVars>
          <dgm:dir/>
          <dgm:animLvl val="lvl"/>
          <dgm:resizeHandles val="exact"/>
        </dgm:presLayoutVars>
      </dgm:prSet>
      <dgm:spPr/>
    </dgm:pt>
    <dgm:pt modelId="{EB919425-79E9-414B-B9DB-17565A7E317D}" type="pres">
      <dgm:prSet presAssocID="{FDB80B43-E725-42C7-B18C-41A0185BFDCA}" presName="parTxOnly" presStyleLbl="node1" presStyleIdx="0" presStyleCnt="5" custLinFactNeighborX="-1124" custLinFactNeighborY="1899">
        <dgm:presLayoutVars>
          <dgm:chMax val="0"/>
          <dgm:chPref val="0"/>
          <dgm:bulletEnabled val="1"/>
        </dgm:presLayoutVars>
      </dgm:prSet>
      <dgm:spPr/>
    </dgm:pt>
    <dgm:pt modelId="{A95E4A3A-F28B-4E48-B6D9-BB65B9E3115D}" type="pres">
      <dgm:prSet presAssocID="{5FC44F5D-C6AF-45F0-8002-BB40167A0ECD}" presName="parTxOnlySpace" presStyleCnt="0"/>
      <dgm:spPr/>
    </dgm:pt>
    <dgm:pt modelId="{8BD8E5F1-72C4-4252-BAEA-1828C1EE4C0D}" type="pres">
      <dgm:prSet presAssocID="{9CA81297-C271-4B1D-849D-1041227CD1E4}" presName="parTxOnly" presStyleLbl="node1" presStyleIdx="1" presStyleCnt="5">
        <dgm:presLayoutVars>
          <dgm:chMax val="0"/>
          <dgm:chPref val="0"/>
          <dgm:bulletEnabled val="1"/>
        </dgm:presLayoutVars>
      </dgm:prSet>
      <dgm:spPr/>
    </dgm:pt>
    <dgm:pt modelId="{5B65DC66-C132-401B-A723-3CBD8012C7AD}" type="pres">
      <dgm:prSet presAssocID="{22B3A77A-1150-4F51-B2A2-51E23DAB6D50}" presName="parTxOnlySpace" presStyleCnt="0"/>
      <dgm:spPr/>
    </dgm:pt>
    <dgm:pt modelId="{ACF2EA40-F53A-4262-8E54-6877FAFEA327}" type="pres">
      <dgm:prSet presAssocID="{D7A1860D-9F05-4214-AD22-2337879DDF9B}" presName="parTxOnly" presStyleLbl="node1" presStyleIdx="2" presStyleCnt="5">
        <dgm:presLayoutVars>
          <dgm:chMax val="0"/>
          <dgm:chPref val="0"/>
          <dgm:bulletEnabled val="1"/>
        </dgm:presLayoutVars>
      </dgm:prSet>
      <dgm:spPr/>
    </dgm:pt>
    <dgm:pt modelId="{1B27C3F4-1F4C-4329-9FCE-EFFE90957D4B}" type="pres">
      <dgm:prSet presAssocID="{F9121E9C-9F18-4915-A012-25370254FEF0}" presName="parTxOnlySpace" presStyleCnt="0"/>
      <dgm:spPr/>
    </dgm:pt>
    <dgm:pt modelId="{DF86FC37-F3F4-44E3-A02B-5C7C70B030F2}" type="pres">
      <dgm:prSet presAssocID="{79665E88-2DF7-4F70-A1B6-5FFB8954288D}" presName="parTxOnly" presStyleLbl="node1" presStyleIdx="3" presStyleCnt="5">
        <dgm:presLayoutVars>
          <dgm:chMax val="0"/>
          <dgm:chPref val="0"/>
          <dgm:bulletEnabled val="1"/>
        </dgm:presLayoutVars>
      </dgm:prSet>
      <dgm:spPr/>
    </dgm:pt>
    <dgm:pt modelId="{C08F7F7C-8FA9-4765-BFE2-478C5C2546FD}" type="pres">
      <dgm:prSet presAssocID="{F06E71F4-0D5A-4A01-943E-77528A1140C7}" presName="parTxOnlySpace" presStyleCnt="0"/>
      <dgm:spPr/>
    </dgm:pt>
    <dgm:pt modelId="{16B2B409-A467-4656-A39F-4FF4DC4CAB35}" type="pres">
      <dgm:prSet presAssocID="{BD0C8F68-21FD-4FA8-819B-982DED9D444E}" presName="parTxOnly" presStyleLbl="node1" presStyleIdx="4" presStyleCnt="5">
        <dgm:presLayoutVars>
          <dgm:chMax val="0"/>
          <dgm:chPref val="0"/>
          <dgm:bulletEnabled val="1"/>
        </dgm:presLayoutVars>
      </dgm:prSet>
      <dgm:spPr/>
    </dgm:pt>
  </dgm:ptLst>
  <dgm:cxnLst>
    <dgm:cxn modelId="{397E0F0F-B452-4B9D-8F83-B7343A46278A}" type="presOf" srcId="{BD0C8F68-21FD-4FA8-819B-982DED9D444E}" destId="{16B2B409-A467-4656-A39F-4FF4DC4CAB35}" srcOrd="0" destOrd="0" presId="urn:microsoft.com/office/officeart/2005/8/layout/chevron1"/>
    <dgm:cxn modelId="{0384423B-7B99-4CEF-99C9-72A629933668}" type="presOf" srcId="{9CA81297-C271-4B1D-849D-1041227CD1E4}" destId="{8BD8E5F1-72C4-4252-BAEA-1828C1EE4C0D}" srcOrd="0" destOrd="0" presId="urn:microsoft.com/office/officeart/2005/8/layout/chevron1"/>
    <dgm:cxn modelId="{09322644-3EAB-4C64-AB8C-009B41DF31C6}" type="presOf" srcId="{C25D06A5-0002-49A7-808F-91558D41ADC6}" destId="{CFCF2769-D925-4A23-89CF-90B3CA439D1F}" srcOrd="0" destOrd="0" presId="urn:microsoft.com/office/officeart/2005/8/layout/chevron1"/>
    <dgm:cxn modelId="{F31AE644-A1A5-496D-ACE6-7ED10A05617B}" srcId="{C25D06A5-0002-49A7-808F-91558D41ADC6}" destId="{FDB80B43-E725-42C7-B18C-41A0185BFDCA}" srcOrd="0" destOrd="0" parTransId="{DC0C4847-B33B-4029-8171-341DF3D89330}" sibTransId="{5FC44F5D-C6AF-45F0-8002-BB40167A0ECD}"/>
    <dgm:cxn modelId="{5F558D85-BCE1-4A16-AB90-4F8E61271584}" srcId="{C25D06A5-0002-49A7-808F-91558D41ADC6}" destId="{BD0C8F68-21FD-4FA8-819B-982DED9D444E}" srcOrd="4" destOrd="0" parTransId="{72A7ADDC-3236-429E-AE48-51A39E48D732}" sibTransId="{344B5A92-3B89-4D85-8EE0-10A65C40C173}"/>
    <dgm:cxn modelId="{D48E76A8-9786-4FF9-BF1D-2C82F49C3762}" type="presOf" srcId="{D7A1860D-9F05-4214-AD22-2337879DDF9B}" destId="{ACF2EA40-F53A-4262-8E54-6877FAFEA327}" srcOrd="0" destOrd="0" presId="urn:microsoft.com/office/officeart/2005/8/layout/chevron1"/>
    <dgm:cxn modelId="{0CD3A9B0-CAC2-4478-91B1-2DC46F84C557}" srcId="{C25D06A5-0002-49A7-808F-91558D41ADC6}" destId="{79665E88-2DF7-4F70-A1B6-5FFB8954288D}" srcOrd="3" destOrd="0" parTransId="{5B518D3F-75B1-4505-A982-A84A8CDBCDCD}" sibTransId="{F06E71F4-0D5A-4A01-943E-77528A1140C7}"/>
    <dgm:cxn modelId="{9FFBE4C7-1452-474D-895D-0FCDDE19072E}" type="presOf" srcId="{79665E88-2DF7-4F70-A1B6-5FFB8954288D}" destId="{DF86FC37-F3F4-44E3-A02B-5C7C70B030F2}" srcOrd="0" destOrd="0" presId="urn:microsoft.com/office/officeart/2005/8/layout/chevron1"/>
    <dgm:cxn modelId="{BF1A68D2-3642-44DF-881E-3F3C9FA4C786}" srcId="{C25D06A5-0002-49A7-808F-91558D41ADC6}" destId="{9CA81297-C271-4B1D-849D-1041227CD1E4}" srcOrd="1" destOrd="0" parTransId="{35C581D8-D31D-46B3-8359-0DA4C310C7B7}" sibTransId="{22B3A77A-1150-4F51-B2A2-51E23DAB6D50}"/>
    <dgm:cxn modelId="{4F006DD9-67B4-4350-A380-5EB42952A3EF}" srcId="{C25D06A5-0002-49A7-808F-91558D41ADC6}" destId="{D7A1860D-9F05-4214-AD22-2337879DDF9B}" srcOrd="2" destOrd="0" parTransId="{AE6B793F-245B-4C97-8A28-BD841B1AF7BB}" sibTransId="{F9121E9C-9F18-4915-A012-25370254FEF0}"/>
    <dgm:cxn modelId="{EC000DE0-45A7-4584-AF38-B3C1FF346BC8}" type="presOf" srcId="{FDB80B43-E725-42C7-B18C-41A0185BFDCA}" destId="{EB919425-79E9-414B-B9DB-17565A7E317D}" srcOrd="0" destOrd="0" presId="urn:microsoft.com/office/officeart/2005/8/layout/chevron1"/>
    <dgm:cxn modelId="{3338EE22-7637-4083-AA7E-9A809315F7EA}" type="presParOf" srcId="{CFCF2769-D925-4A23-89CF-90B3CA439D1F}" destId="{EB919425-79E9-414B-B9DB-17565A7E317D}" srcOrd="0" destOrd="0" presId="urn:microsoft.com/office/officeart/2005/8/layout/chevron1"/>
    <dgm:cxn modelId="{22FC2D47-F89F-426E-9C63-71C1561584C5}" type="presParOf" srcId="{CFCF2769-D925-4A23-89CF-90B3CA439D1F}" destId="{A95E4A3A-F28B-4E48-B6D9-BB65B9E3115D}" srcOrd="1" destOrd="0" presId="urn:microsoft.com/office/officeart/2005/8/layout/chevron1"/>
    <dgm:cxn modelId="{6CFFE8F1-C9C4-4600-8878-102DBCB06AB5}" type="presParOf" srcId="{CFCF2769-D925-4A23-89CF-90B3CA439D1F}" destId="{8BD8E5F1-72C4-4252-BAEA-1828C1EE4C0D}" srcOrd="2" destOrd="0" presId="urn:microsoft.com/office/officeart/2005/8/layout/chevron1"/>
    <dgm:cxn modelId="{BEEFE4E9-A3B9-4CB9-ABD0-A399993BA0BD}" type="presParOf" srcId="{CFCF2769-D925-4A23-89CF-90B3CA439D1F}" destId="{5B65DC66-C132-401B-A723-3CBD8012C7AD}" srcOrd="3" destOrd="0" presId="urn:microsoft.com/office/officeart/2005/8/layout/chevron1"/>
    <dgm:cxn modelId="{BA615D26-7E39-4C3B-8477-087EC541C636}" type="presParOf" srcId="{CFCF2769-D925-4A23-89CF-90B3CA439D1F}" destId="{ACF2EA40-F53A-4262-8E54-6877FAFEA327}" srcOrd="4" destOrd="0" presId="urn:microsoft.com/office/officeart/2005/8/layout/chevron1"/>
    <dgm:cxn modelId="{C3F41928-172D-4B04-AF45-E80F2C71CF86}" type="presParOf" srcId="{CFCF2769-D925-4A23-89CF-90B3CA439D1F}" destId="{1B27C3F4-1F4C-4329-9FCE-EFFE90957D4B}" srcOrd="5" destOrd="0" presId="urn:microsoft.com/office/officeart/2005/8/layout/chevron1"/>
    <dgm:cxn modelId="{BBC2A251-4E23-4D69-BE03-6B77ABC118FE}" type="presParOf" srcId="{CFCF2769-D925-4A23-89CF-90B3CA439D1F}" destId="{DF86FC37-F3F4-44E3-A02B-5C7C70B030F2}" srcOrd="6" destOrd="0" presId="urn:microsoft.com/office/officeart/2005/8/layout/chevron1"/>
    <dgm:cxn modelId="{D91CAD12-7E70-4E53-AB0E-A07F70E5D2C6}" type="presParOf" srcId="{CFCF2769-D925-4A23-89CF-90B3CA439D1F}" destId="{C08F7F7C-8FA9-4765-BFE2-478C5C2546FD}" srcOrd="7" destOrd="0" presId="urn:microsoft.com/office/officeart/2005/8/layout/chevron1"/>
    <dgm:cxn modelId="{4F1AC49C-F458-409C-88B5-F0F7E88AC365}" type="presParOf" srcId="{CFCF2769-D925-4A23-89CF-90B3CA439D1F}" destId="{16B2B409-A467-4656-A39F-4FF4DC4CAB35}"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5CB3A1-7D73-4216-9C85-D9F1BF5EC53A}"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8505E36A-0DAD-4A39-BBDF-0E6EDB103A39}">
      <dgm:prSet phldrT="[Text]" custT="1"/>
      <dgm:spPr>
        <a:solidFill>
          <a:srgbClr val="544DF0">
            <a:alpha val="50000"/>
          </a:srgbClr>
        </a:solidFill>
      </dgm:spPr>
      <dgm:t>
        <a:bodyPr/>
        <a:lstStyle/>
        <a:p>
          <a:r>
            <a:rPr lang="en-US" sz="2400" b="1" dirty="0" err="1">
              <a:solidFill>
                <a:srgbClr val="002060"/>
              </a:solidFill>
              <a:latin typeface="Arial" panose="020B0604020202020204" pitchFamily="34" charset="0"/>
              <a:cs typeface="Arial" panose="020B0604020202020204" pitchFamily="34" charset="0"/>
            </a:rPr>
            <a:t>Bài</a:t>
          </a:r>
          <a:r>
            <a:rPr lang="en-US" sz="2400" b="1" dirty="0">
              <a:solidFill>
                <a:srgbClr val="002060"/>
              </a:solidFill>
              <a:latin typeface="Arial" panose="020B0604020202020204" pitchFamily="34" charset="0"/>
              <a:cs typeface="Arial" panose="020B0604020202020204" pitchFamily="34" charset="0"/>
            </a:rPr>
            <a:t> 2</a:t>
          </a:r>
        </a:p>
        <a:p>
          <a:r>
            <a:rPr lang="en-US" sz="1800" b="1" dirty="0" err="1">
              <a:solidFill>
                <a:schemeClr val="accent2">
                  <a:lumMod val="50000"/>
                </a:schemeClr>
              </a:solidFill>
              <a:latin typeface="Arial" panose="020B0604020202020204" pitchFamily="34" charset="0"/>
              <a:cs typeface="Arial" panose="020B0604020202020204" pitchFamily="34" charset="0"/>
            </a:rPr>
            <a:t>Những</a:t>
          </a:r>
          <a:r>
            <a:rPr lang="en-US" sz="1800" b="1" dirty="0">
              <a:solidFill>
                <a:schemeClr val="accent2">
                  <a:lumMod val="50000"/>
                </a:schemeClr>
              </a:solidFill>
              <a:latin typeface="Arial" panose="020B0604020202020204" pitchFamily="34" charset="0"/>
              <a:cs typeface="Arial" panose="020B0604020202020204" pitchFamily="34" charset="0"/>
            </a:rPr>
            <a:t> </a:t>
          </a:r>
          <a:r>
            <a:rPr lang="en-US" sz="1800" b="1" dirty="0" err="1">
              <a:solidFill>
                <a:schemeClr val="accent2">
                  <a:lumMod val="50000"/>
                </a:schemeClr>
              </a:solidFill>
              <a:latin typeface="Arial" panose="020B0604020202020204" pitchFamily="34" charset="0"/>
              <a:cs typeface="Arial" panose="020B0604020202020204" pitchFamily="34" charset="0"/>
            </a:rPr>
            <a:t>sắc</a:t>
          </a:r>
          <a:r>
            <a:rPr lang="en-US" sz="1800" b="1" dirty="0">
              <a:solidFill>
                <a:schemeClr val="accent2">
                  <a:lumMod val="50000"/>
                </a:schemeClr>
              </a:solidFill>
              <a:latin typeface="Arial" panose="020B0604020202020204" pitchFamily="34" charset="0"/>
              <a:cs typeface="Arial" panose="020B0604020202020204" pitchFamily="34" charset="0"/>
            </a:rPr>
            <a:t> </a:t>
          </a:r>
          <a:r>
            <a:rPr lang="en-US" sz="1800" b="1" dirty="0" err="1">
              <a:solidFill>
                <a:schemeClr val="accent2">
                  <a:lumMod val="50000"/>
                </a:schemeClr>
              </a:solidFill>
              <a:latin typeface="Arial" panose="020B0604020202020204" pitchFamily="34" charset="0"/>
              <a:cs typeface="Arial" panose="020B0604020202020204" pitchFamily="34" charset="0"/>
            </a:rPr>
            <a:t>màu</a:t>
          </a:r>
          <a:r>
            <a:rPr lang="en-US" sz="1800" b="1" dirty="0">
              <a:solidFill>
                <a:schemeClr val="accent2">
                  <a:lumMod val="50000"/>
                </a:schemeClr>
              </a:solidFill>
              <a:latin typeface="Arial" panose="020B0604020202020204" pitchFamily="34" charset="0"/>
              <a:cs typeface="Arial" panose="020B0604020202020204" pitchFamily="34" charset="0"/>
            </a:rPr>
            <a:t> </a:t>
          </a:r>
          <a:r>
            <a:rPr lang="en-US" sz="1800" b="1" dirty="0" err="1">
              <a:solidFill>
                <a:schemeClr val="accent2">
                  <a:lumMod val="50000"/>
                </a:schemeClr>
              </a:solidFill>
              <a:latin typeface="Arial" panose="020B0604020202020204" pitchFamily="34" charset="0"/>
              <a:cs typeface="Arial" panose="020B0604020202020204" pitchFamily="34" charset="0"/>
            </a:rPr>
            <a:t>thiên</a:t>
          </a:r>
          <a:r>
            <a:rPr lang="en-US" sz="1800" b="1" dirty="0">
              <a:solidFill>
                <a:schemeClr val="accent2">
                  <a:lumMod val="50000"/>
                </a:schemeClr>
              </a:solidFill>
              <a:latin typeface="Arial" panose="020B0604020202020204" pitchFamily="34" charset="0"/>
              <a:cs typeface="Arial" panose="020B0604020202020204" pitchFamily="34" charset="0"/>
            </a:rPr>
            <a:t> </a:t>
          </a:r>
          <a:r>
            <a:rPr lang="en-US" sz="1800" b="1" dirty="0" err="1">
              <a:solidFill>
                <a:schemeClr val="accent2">
                  <a:lumMod val="50000"/>
                </a:schemeClr>
              </a:solidFill>
              <a:latin typeface="Arial" panose="020B0604020202020204" pitchFamily="34" charset="0"/>
              <a:cs typeface="Arial" panose="020B0604020202020204" pitchFamily="34" charset="0"/>
            </a:rPr>
            <a:t>nhiên</a:t>
          </a:r>
          <a:endParaRPr lang="en-US" sz="1800" b="1" dirty="0">
            <a:solidFill>
              <a:schemeClr val="accent2">
                <a:lumMod val="50000"/>
              </a:schemeClr>
            </a:solidFill>
            <a:latin typeface="Arial" panose="020B0604020202020204" pitchFamily="34" charset="0"/>
            <a:cs typeface="Arial" panose="020B0604020202020204" pitchFamily="34" charset="0"/>
          </a:endParaRPr>
        </a:p>
      </dgm:t>
    </dgm:pt>
    <dgm:pt modelId="{6F0BB390-F26C-4D07-9077-A4B300DA1BD9}" type="parTrans" cxnId="{E21BD13B-BA68-4A38-8454-AF439C1C1001}">
      <dgm:prSet/>
      <dgm:spPr/>
      <dgm:t>
        <a:bodyPr/>
        <a:lstStyle/>
        <a:p>
          <a:endParaRPr lang="en-US"/>
        </a:p>
      </dgm:t>
    </dgm:pt>
    <dgm:pt modelId="{91240770-944B-4A9E-8741-2234CD4A4B0F}" type="sibTrans" cxnId="{E21BD13B-BA68-4A38-8454-AF439C1C1001}">
      <dgm:prSet/>
      <dgm:spPr/>
      <dgm:t>
        <a:bodyPr/>
        <a:lstStyle/>
        <a:p>
          <a:endParaRPr lang="en-US"/>
        </a:p>
      </dgm:t>
    </dgm:pt>
    <dgm:pt modelId="{B5985BE2-6FC0-4EDA-BC93-94B916AB9E05}">
      <dgm:prSet phldrT="[Text]" custT="1"/>
      <dgm:spPr>
        <a:solidFill>
          <a:srgbClr val="D52C61">
            <a:alpha val="50000"/>
          </a:srgbClr>
        </a:solidFill>
      </dgm:spPr>
      <dgm:t>
        <a:bodyPr/>
        <a:lstStyle/>
        <a:p>
          <a:r>
            <a:rPr lang="en-US" sz="2800" b="1" dirty="0" err="1">
              <a:solidFill>
                <a:srgbClr val="002060"/>
              </a:solidFill>
            </a:rPr>
            <a:t>Bài</a:t>
          </a:r>
          <a:r>
            <a:rPr lang="en-US" sz="2800" b="1" dirty="0">
              <a:solidFill>
                <a:srgbClr val="002060"/>
              </a:solidFill>
            </a:rPr>
            <a:t> 3</a:t>
          </a:r>
        </a:p>
        <a:p>
          <a:r>
            <a:rPr lang="en-US" sz="2000" b="1" dirty="0" err="1">
              <a:solidFill>
                <a:srgbClr val="7030A0"/>
              </a:solidFill>
              <a:latin typeface="Arial" panose="020B0604020202020204" pitchFamily="34" charset="0"/>
              <a:cs typeface="Arial" panose="020B0604020202020204" pitchFamily="34" charset="0"/>
            </a:rPr>
            <a:t>Động</a:t>
          </a:r>
          <a:r>
            <a:rPr lang="en-US" sz="2000" b="1" dirty="0">
              <a:solidFill>
                <a:srgbClr val="7030A0"/>
              </a:solidFill>
              <a:latin typeface="Arial" panose="020B0604020202020204" pitchFamily="34" charset="0"/>
              <a:cs typeface="Arial" panose="020B0604020202020204" pitchFamily="34" charset="0"/>
            </a:rPr>
            <a:t> </a:t>
          </a:r>
          <a:r>
            <a:rPr lang="en-US" sz="2000" b="1" dirty="0" err="1">
              <a:solidFill>
                <a:srgbClr val="7030A0"/>
              </a:solidFill>
              <a:latin typeface="Arial" panose="020B0604020202020204" pitchFamily="34" charset="0"/>
              <a:cs typeface="Arial" panose="020B0604020202020204" pitchFamily="34" charset="0"/>
            </a:rPr>
            <a:t>vật</a:t>
          </a:r>
          <a:r>
            <a:rPr lang="en-US" sz="2000" b="1" dirty="0">
              <a:solidFill>
                <a:srgbClr val="7030A0"/>
              </a:solidFill>
              <a:latin typeface="Arial" panose="020B0604020202020204" pitchFamily="34" charset="0"/>
              <a:cs typeface="Arial" panose="020B0604020202020204" pitchFamily="34" charset="0"/>
            </a:rPr>
            <a:t> </a:t>
          </a:r>
          <a:r>
            <a:rPr lang="en-US" sz="2000" b="1" dirty="0" err="1">
              <a:solidFill>
                <a:srgbClr val="7030A0"/>
              </a:solidFill>
              <a:latin typeface="Arial" panose="020B0604020202020204" pitchFamily="34" charset="0"/>
              <a:cs typeface="Arial" panose="020B0604020202020204" pitchFamily="34" charset="0"/>
            </a:rPr>
            <a:t>hoang</a:t>
          </a:r>
          <a:r>
            <a:rPr lang="en-US" sz="2000" b="1" dirty="0">
              <a:solidFill>
                <a:srgbClr val="7030A0"/>
              </a:solidFill>
              <a:latin typeface="Arial" panose="020B0604020202020204" pitchFamily="34" charset="0"/>
              <a:cs typeface="Arial" panose="020B0604020202020204" pitchFamily="34" charset="0"/>
            </a:rPr>
            <a:t> </a:t>
          </a:r>
          <a:r>
            <a:rPr lang="en-US" sz="2000" b="1" dirty="0" err="1">
              <a:solidFill>
                <a:srgbClr val="7030A0"/>
              </a:solidFill>
              <a:latin typeface="Arial" panose="020B0604020202020204" pitchFamily="34" charset="0"/>
              <a:cs typeface="Arial" panose="020B0604020202020204" pitchFamily="34" charset="0"/>
            </a:rPr>
            <a:t>dã</a:t>
          </a:r>
          <a:r>
            <a:rPr lang="en-US" sz="2000" b="1" dirty="0">
              <a:solidFill>
                <a:srgbClr val="7030A0"/>
              </a:solidFill>
              <a:latin typeface="Arial" panose="020B0604020202020204" pitchFamily="34" charset="0"/>
              <a:cs typeface="Arial" panose="020B0604020202020204" pitchFamily="34" charset="0"/>
            </a:rPr>
            <a:t> </a:t>
          </a:r>
          <a:r>
            <a:rPr lang="en-US" sz="2000" b="1" dirty="0" err="1">
              <a:solidFill>
                <a:srgbClr val="7030A0"/>
              </a:solidFill>
              <a:latin typeface="Arial" panose="020B0604020202020204" pitchFamily="34" charset="0"/>
              <a:cs typeface="Arial" panose="020B0604020202020204" pitchFamily="34" charset="0"/>
            </a:rPr>
            <a:t>ở</a:t>
          </a:r>
          <a:r>
            <a:rPr lang="en-US" sz="2000" b="1" dirty="0">
              <a:solidFill>
                <a:srgbClr val="7030A0"/>
              </a:solidFill>
              <a:latin typeface="Arial" panose="020B0604020202020204" pitchFamily="34" charset="0"/>
              <a:cs typeface="Arial" panose="020B0604020202020204" pitchFamily="34" charset="0"/>
            </a:rPr>
            <a:t> </a:t>
          </a:r>
          <a:r>
            <a:rPr lang="en-US" sz="2000" b="1" dirty="0" err="1">
              <a:solidFill>
                <a:srgbClr val="7030A0"/>
              </a:solidFill>
              <a:latin typeface="Arial" panose="020B0604020202020204" pitchFamily="34" charset="0"/>
              <a:cs typeface="Arial" panose="020B0604020202020204" pitchFamily="34" charset="0"/>
            </a:rPr>
            <a:t>châu</a:t>
          </a:r>
          <a:r>
            <a:rPr lang="en-US" sz="2000" b="1" dirty="0">
              <a:solidFill>
                <a:srgbClr val="7030A0"/>
              </a:solidFill>
              <a:latin typeface="Arial" panose="020B0604020202020204" pitchFamily="34" charset="0"/>
              <a:cs typeface="Arial" panose="020B0604020202020204" pitchFamily="34" charset="0"/>
            </a:rPr>
            <a:t> Phi</a:t>
          </a:r>
          <a:endParaRPr lang="en-US" sz="2000" b="1" dirty="0">
            <a:latin typeface="Arial" panose="020B0604020202020204" pitchFamily="34" charset="0"/>
            <a:cs typeface="Arial" panose="020B0604020202020204" pitchFamily="34" charset="0"/>
          </a:endParaRPr>
        </a:p>
      </dgm:t>
    </dgm:pt>
    <dgm:pt modelId="{A75A848C-79EE-4CE9-90C5-6A255D5D9EF0}" type="parTrans" cxnId="{F62D6AB9-D9C3-4E99-915F-E7A441C89A41}">
      <dgm:prSet/>
      <dgm:spPr/>
      <dgm:t>
        <a:bodyPr/>
        <a:lstStyle/>
        <a:p>
          <a:endParaRPr lang="en-US"/>
        </a:p>
      </dgm:t>
    </dgm:pt>
    <dgm:pt modelId="{55EFB05C-4A40-47DB-B571-DD2AAD9A69D7}" type="sibTrans" cxnId="{F62D6AB9-D9C3-4E99-915F-E7A441C89A41}">
      <dgm:prSet/>
      <dgm:spPr/>
      <dgm:t>
        <a:bodyPr/>
        <a:lstStyle/>
        <a:p>
          <a:endParaRPr lang="en-US"/>
        </a:p>
      </dgm:t>
    </dgm:pt>
    <dgm:pt modelId="{381A71A8-0522-B244-A092-427F3310B3B6}">
      <dgm:prSet custT="1"/>
      <dgm:spPr/>
      <dgm:t>
        <a:bodyPr/>
        <a:lstStyle/>
        <a:p>
          <a:r>
            <a:rPr lang="vi-VN" sz="2400" b="1" dirty="0">
              <a:solidFill>
                <a:srgbClr val="002060"/>
              </a:solidFill>
            </a:rPr>
            <a:t>Bài 1 </a:t>
          </a:r>
          <a:r>
            <a:rPr lang="vi-VN" sz="1900" b="1" dirty="0">
              <a:solidFill>
                <a:schemeClr val="accent2">
                  <a:lumMod val="50000"/>
                </a:schemeClr>
              </a:solidFill>
            </a:rPr>
            <a:t>Thiên nhiên trong tranh in</a:t>
          </a:r>
          <a:endParaRPr lang="vi-VN" sz="1900" dirty="0">
            <a:solidFill>
              <a:schemeClr val="accent2">
                <a:lumMod val="50000"/>
              </a:schemeClr>
            </a:solidFill>
          </a:endParaRPr>
        </a:p>
      </dgm:t>
    </dgm:pt>
    <dgm:pt modelId="{5825CDCE-3CB8-AD4E-977D-E94A21D15E0B}" type="parTrans" cxnId="{E062DFA3-03EE-7F4D-A220-BDB608622C15}">
      <dgm:prSet/>
      <dgm:spPr/>
      <dgm:t>
        <a:bodyPr/>
        <a:lstStyle/>
        <a:p>
          <a:endParaRPr lang="en-US"/>
        </a:p>
      </dgm:t>
    </dgm:pt>
    <dgm:pt modelId="{175D0600-7D5D-F646-A872-00BE86E46D0A}" type="sibTrans" cxnId="{E062DFA3-03EE-7F4D-A220-BDB608622C15}">
      <dgm:prSet/>
      <dgm:spPr/>
      <dgm:t>
        <a:bodyPr/>
        <a:lstStyle/>
        <a:p>
          <a:endParaRPr lang="en-US"/>
        </a:p>
      </dgm:t>
    </dgm:pt>
    <dgm:pt modelId="{334A3B81-CA51-E04C-9E39-E951F82C4799}">
      <dgm:prSet phldrT="[Text]" custT="1"/>
      <dgm:spPr>
        <a:solidFill>
          <a:srgbClr val="FFC000">
            <a:alpha val="50000"/>
          </a:srgbClr>
        </a:solidFill>
      </dgm:spPr>
      <dgm:t>
        <a:bodyPr/>
        <a:lstStyle/>
        <a:p>
          <a:r>
            <a:rPr lang="en-US" sz="2800" b="1" dirty="0" err="1">
              <a:solidFill>
                <a:srgbClr val="002060"/>
              </a:solidFill>
            </a:rPr>
            <a:t>Bài</a:t>
          </a:r>
          <a:r>
            <a:rPr lang="en-US" sz="2800" b="1" dirty="0">
              <a:solidFill>
                <a:srgbClr val="002060"/>
              </a:solidFill>
            </a:rPr>
            <a:t>...</a:t>
          </a:r>
        </a:p>
      </dgm:t>
    </dgm:pt>
    <dgm:pt modelId="{68E3AE70-9742-FD4F-A1CC-B07B1ACEA5DB}" type="parTrans" cxnId="{1F057D9E-15D6-0A46-8EEB-FC9BFF06D1F8}">
      <dgm:prSet/>
      <dgm:spPr/>
      <dgm:t>
        <a:bodyPr/>
        <a:lstStyle/>
        <a:p>
          <a:endParaRPr lang="en-US"/>
        </a:p>
      </dgm:t>
    </dgm:pt>
    <dgm:pt modelId="{83E4CD32-57B0-A349-8FF8-C15BE3DB5B40}" type="sibTrans" cxnId="{1F057D9E-15D6-0A46-8EEB-FC9BFF06D1F8}">
      <dgm:prSet/>
      <dgm:spPr/>
      <dgm:t>
        <a:bodyPr/>
        <a:lstStyle/>
        <a:p>
          <a:endParaRPr lang="en-US"/>
        </a:p>
      </dgm:t>
    </dgm:pt>
    <dgm:pt modelId="{7D7BA941-CA4D-4051-B61F-711484BB9E0A}" type="pres">
      <dgm:prSet presAssocID="{E05CB3A1-7D73-4216-9C85-D9F1BF5EC53A}" presName="Name0" presStyleCnt="0">
        <dgm:presLayoutVars>
          <dgm:dir/>
          <dgm:resizeHandles val="exact"/>
        </dgm:presLayoutVars>
      </dgm:prSet>
      <dgm:spPr/>
    </dgm:pt>
    <dgm:pt modelId="{958E539D-C6E0-9E44-B2F0-6FA0B14C7A1F}" type="pres">
      <dgm:prSet presAssocID="{381A71A8-0522-B244-A092-427F3310B3B6}" presName="Name5" presStyleLbl="vennNode1" presStyleIdx="0" presStyleCnt="4" custLinFactNeighborX="24184" custLinFactNeighborY="-240">
        <dgm:presLayoutVars>
          <dgm:bulletEnabled val="1"/>
        </dgm:presLayoutVars>
      </dgm:prSet>
      <dgm:spPr/>
    </dgm:pt>
    <dgm:pt modelId="{C8ED062B-068B-7D48-9889-5C5E5C987272}" type="pres">
      <dgm:prSet presAssocID="{175D0600-7D5D-F646-A872-00BE86E46D0A}" presName="space" presStyleCnt="0"/>
      <dgm:spPr/>
    </dgm:pt>
    <dgm:pt modelId="{AEABDE74-AF8C-40AC-B717-05B5C31BCE5E}" type="pres">
      <dgm:prSet presAssocID="{8505E36A-0DAD-4A39-BBDF-0E6EDB103A39}" presName="Name5" presStyleLbl="vennNode1" presStyleIdx="1" presStyleCnt="4" custLinFactNeighborX="37693" custLinFactNeighborY="-1004">
        <dgm:presLayoutVars>
          <dgm:bulletEnabled val="1"/>
        </dgm:presLayoutVars>
      </dgm:prSet>
      <dgm:spPr/>
    </dgm:pt>
    <dgm:pt modelId="{51CDCD9E-79AB-49BB-B09E-920766EE8D35}" type="pres">
      <dgm:prSet presAssocID="{91240770-944B-4A9E-8741-2234CD4A4B0F}" presName="space" presStyleCnt="0"/>
      <dgm:spPr/>
    </dgm:pt>
    <dgm:pt modelId="{80123775-6D45-457D-9A4B-339A6B7486D9}" type="pres">
      <dgm:prSet presAssocID="{B5985BE2-6FC0-4EDA-BC93-94B916AB9E05}" presName="Name5" presStyleLbl="vennNode1" presStyleIdx="2" presStyleCnt="4" custLinFactNeighborX="51057" custLinFactNeighborY="0">
        <dgm:presLayoutVars>
          <dgm:bulletEnabled val="1"/>
        </dgm:presLayoutVars>
      </dgm:prSet>
      <dgm:spPr/>
    </dgm:pt>
    <dgm:pt modelId="{9D7ACDC6-8799-4213-9DFD-EFE27D4C5411}" type="pres">
      <dgm:prSet presAssocID="{55EFB05C-4A40-47DB-B571-DD2AAD9A69D7}" presName="space" presStyleCnt="0"/>
      <dgm:spPr/>
    </dgm:pt>
    <dgm:pt modelId="{55BF4500-AE9D-4E48-8677-A6B0A5D8743F}" type="pres">
      <dgm:prSet presAssocID="{334A3B81-CA51-E04C-9E39-E951F82C4799}" presName="Name5" presStyleLbl="vennNode1" presStyleIdx="3" presStyleCnt="4" custLinFactNeighborX="79368" custLinFactNeighborY="0">
        <dgm:presLayoutVars>
          <dgm:bulletEnabled val="1"/>
        </dgm:presLayoutVars>
      </dgm:prSet>
      <dgm:spPr/>
    </dgm:pt>
  </dgm:ptLst>
  <dgm:cxnLst>
    <dgm:cxn modelId="{081AFC25-BDAE-4364-99DF-23D6BCD7EC8A}" type="presOf" srcId="{8505E36A-0DAD-4A39-BBDF-0E6EDB103A39}" destId="{AEABDE74-AF8C-40AC-B717-05B5C31BCE5E}" srcOrd="0" destOrd="0" presId="urn:microsoft.com/office/officeart/2005/8/layout/venn3"/>
    <dgm:cxn modelId="{E21BD13B-BA68-4A38-8454-AF439C1C1001}" srcId="{E05CB3A1-7D73-4216-9C85-D9F1BF5EC53A}" destId="{8505E36A-0DAD-4A39-BBDF-0E6EDB103A39}" srcOrd="1" destOrd="0" parTransId="{6F0BB390-F26C-4D07-9077-A4B300DA1BD9}" sibTransId="{91240770-944B-4A9E-8741-2234CD4A4B0F}"/>
    <dgm:cxn modelId="{A54C6F6F-9C4F-F449-83F3-23DBD73C12AD}" type="presOf" srcId="{334A3B81-CA51-E04C-9E39-E951F82C4799}" destId="{55BF4500-AE9D-4E48-8677-A6B0A5D8743F}" srcOrd="0" destOrd="0" presId="urn:microsoft.com/office/officeart/2005/8/layout/venn3"/>
    <dgm:cxn modelId="{1C061E7C-C2C7-4A9D-AAF9-66B455FAB0B0}" type="presOf" srcId="{B5985BE2-6FC0-4EDA-BC93-94B916AB9E05}" destId="{80123775-6D45-457D-9A4B-339A6B7486D9}" srcOrd="0" destOrd="0" presId="urn:microsoft.com/office/officeart/2005/8/layout/venn3"/>
    <dgm:cxn modelId="{1F057D9E-15D6-0A46-8EEB-FC9BFF06D1F8}" srcId="{E05CB3A1-7D73-4216-9C85-D9F1BF5EC53A}" destId="{334A3B81-CA51-E04C-9E39-E951F82C4799}" srcOrd="3" destOrd="0" parTransId="{68E3AE70-9742-FD4F-A1CC-B07B1ACEA5DB}" sibTransId="{83E4CD32-57B0-A349-8FF8-C15BE3DB5B40}"/>
    <dgm:cxn modelId="{E062DFA3-03EE-7F4D-A220-BDB608622C15}" srcId="{E05CB3A1-7D73-4216-9C85-D9F1BF5EC53A}" destId="{381A71A8-0522-B244-A092-427F3310B3B6}" srcOrd="0" destOrd="0" parTransId="{5825CDCE-3CB8-AD4E-977D-E94A21D15E0B}" sibTransId="{175D0600-7D5D-F646-A872-00BE86E46D0A}"/>
    <dgm:cxn modelId="{F62D6AB9-D9C3-4E99-915F-E7A441C89A41}" srcId="{E05CB3A1-7D73-4216-9C85-D9F1BF5EC53A}" destId="{B5985BE2-6FC0-4EDA-BC93-94B916AB9E05}" srcOrd="2" destOrd="0" parTransId="{A75A848C-79EE-4CE9-90C5-6A255D5D9EF0}" sibTransId="{55EFB05C-4A40-47DB-B571-DD2AAD9A69D7}"/>
    <dgm:cxn modelId="{B2D72CCE-4117-9449-A754-A483AE1BE7C1}" type="presOf" srcId="{381A71A8-0522-B244-A092-427F3310B3B6}" destId="{958E539D-C6E0-9E44-B2F0-6FA0B14C7A1F}" srcOrd="0" destOrd="0" presId="urn:microsoft.com/office/officeart/2005/8/layout/venn3"/>
    <dgm:cxn modelId="{3A305AEB-1F0D-4CC0-A8AC-39D8F10F1AE2}" type="presOf" srcId="{E05CB3A1-7D73-4216-9C85-D9F1BF5EC53A}" destId="{7D7BA941-CA4D-4051-B61F-711484BB9E0A}" srcOrd="0" destOrd="0" presId="urn:microsoft.com/office/officeart/2005/8/layout/venn3"/>
    <dgm:cxn modelId="{198A4958-BD07-D142-91E9-0387EEC2F78F}" type="presParOf" srcId="{7D7BA941-CA4D-4051-B61F-711484BB9E0A}" destId="{958E539D-C6E0-9E44-B2F0-6FA0B14C7A1F}" srcOrd="0" destOrd="0" presId="urn:microsoft.com/office/officeart/2005/8/layout/venn3"/>
    <dgm:cxn modelId="{38424CFA-302E-1448-927D-553BA5F80109}" type="presParOf" srcId="{7D7BA941-CA4D-4051-B61F-711484BB9E0A}" destId="{C8ED062B-068B-7D48-9889-5C5E5C987272}" srcOrd="1" destOrd="0" presId="urn:microsoft.com/office/officeart/2005/8/layout/venn3"/>
    <dgm:cxn modelId="{778B0193-7379-4159-A403-E61655336DA4}" type="presParOf" srcId="{7D7BA941-CA4D-4051-B61F-711484BB9E0A}" destId="{AEABDE74-AF8C-40AC-B717-05B5C31BCE5E}" srcOrd="2" destOrd="0" presId="urn:microsoft.com/office/officeart/2005/8/layout/venn3"/>
    <dgm:cxn modelId="{59527AB1-DC6D-476A-85BE-38DCDE0A298F}" type="presParOf" srcId="{7D7BA941-CA4D-4051-B61F-711484BB9E0A}" destId="{51CDCD9E-79AB-49BB-B09E-920766EE8D35}" srcOrd="3" destOrd="0" presId="urn:microsoft.com/office/officeart/2005/8/layout/venn3"/>
    <dgm:cxn modelId="{777D86ED-812E-4844-A598-D053382638D3}" type="presParOf" srcId="{7D7BA941-CA4D-4051-B61F-711484BB9E0A}" destId="{80123775-6D45-457D-9A4B-339A6B7486D9}" srcOrd="4" destOrd="0" presId="urn:microsoft.com/office/officeart/2005/8/layout/venn3"/>
    <dgm:cxn modelId="{4FB30230-94AF-4BC4-B9F4-2ADA2D41F495}" type="presParOf" srcId="{7D7BA941-CA4D-4051-B61F-711484BB9E0A}" destId="{9D7ACDC6-8799-4213-9DFD-EFE27D4C5411}" srcOrd="5" destOrd="0" presId="urn:microsoft.com/office/officeart/2005/8/layout/venn3"/>
    <dgm:cxn modelId="{04776BF6-3E8C-8249-8B86-BACBA41A7EA3}" type="presParOf" srcId="{7D7BA941-CA4D-4051-B61F-711484BB9E0A}" destId="{55BF4500-AE9D-4E48-8677-A6B0A5D8743F}" srcOrd="6"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5055B5-B459-4A8B-83DD-97DB32B4D219}" type="doc">
      <dgm:prSet loTypeId="urn:diagrams.loki3.com/VaryingWidthList" loCatId="list" qsTypeId="urn:microsoft.com/office/officeart/2005/8/quickstyle/simple5" qsCatId="simple" csTypeId="urn:microsoft.com/office/officeart/2005/8/colors/colorful4" csCatId="colorful" phldr="1"/>
      <dgm:spPr/>
    </dgm:pt>
    <dgm:pt modelId="{6255DE86-1D4D-4536-9C50-20D01C5B1D40}">
      <dgm:prSet phldrT="[Text]" custT="1"/>
      <dgm:spPr>
        <a:solidFill>
          <a:schemeClr val="accent2">
            <a:lumMod val="40000"/>
            <a:lumOff val="60000"/>
          </a:schemeClr>
        </a:solidFill>
      </dgm:spPr>
      <dgm:t>
        <a:bodyPr/>
        <a:lstStyle/>
        <a:p>
          <a:r>
            <a:rPr lang="en-US" sz="2800" b="1" dirty="0">
              <a:solidFill>
                <a:srgbClr val="002060"/>
              </a:solidFill>
              <a:latin typeface="Arial" panose="020B0604020202020204" pitchFamily="34" charset="0"/>
              <a:ea typeface="Cambria" panose="02040503050406030204" pitchFamily="18" charset="0"/>
              <a:cs typeface="Arial" panose="020B0604020202020204" pitchFamily="34" charset="0"/>
            </a:rPr>
            <a:t>taphuan.nxbgd.vn</a:t>
          </a:r>
          <a:endParaRPr lang="en-US" sz="2800" dirty="0">
            <a:solidFill>
              <a:srgbClr val="002060"/>
            </a:solidFill>
          </a:endParaRPr>
        </a:p>
      </dgm:t>
    </dgm:pt>
    <dgm:pt modelId="{833B6948-A7F9-4F8A-94CF-0D81FB09BB23}" type="parTrans" cxnId="{5E7A165B-206F-4EA5-A4E5-C69B8CA3BBAC}">
      <dgm:prSet/>
      <dgm:spPr/>
      <dgm:t>
        <a:bodyPr/>
        <a:lstStyle/>
        <a:p>
          <a:endParaRPr lang="en-US"/>
        </a:p>
      </dgm:t>
    </dgm:pt>
    <dgm:pt modelId="{2792B46E-62C0-42C0-BFCB-C1F74BAD2BF8}" type="sibTrans" cxnId="{5E7A165B-206F-4EA5-A4E5-C69B8CA3BBAC}">
      <dgm:prSet/>
      <dgm:spPr/>
      <dgm:t>
        <a:bodyPr/>
        <a:lstStyle/>
        <a:p>
          <a:endParaRPr lang="en-US"/>
        </a:p>
      </dgm:t>
    </dgm:pt>
    <dgm:pt modelId="{AC73964B-A448-4A70-BD37-01A16157A490}">
      <dgm:prSet phldrT="[Text]" custT="1"/>
      <dgm:spPr>
        <a:solidFill>
          <a:schemeClr val="accent5">
            <a:lumMod val="60000"/>
            <a:lumOff val="40000"/>
          </a:schemeClr>
        </a:solidFill>
      </dgm:spPr>
      <dgm:t>
        <a:bodyPr/>
        <a:lstStyle/>
        <a:p>
          <a:r>
            <a:rPr lang="en-US" sz="2800" b="1" dirty="0">
              <a:solidFill>
                <a:srgbClr val="002060"/>
              </a:solidFill>
              <a:latin typeface="Arial" panose="020B0604020202020204" pitchFamily="34" charset="0"/>
              <a:ea typeface="Cambria" panose="02040503050406030204" pitchFamily="18" charset="0"/>
              <a:cs typeface="Arial" panose="020B0604020202020204" pitchFamily="34" charset="0"/>
            </a:rPr>
            <a:t>hanhtrangso.nxbgd.vn</a:t>
          </a:r>
          <a:endParaRPr lang="en-US" sz="2800" dirty="0">
            <a:solidFill>
              <a:srgbClr val="002060"/>
            </a:solidFill>
          </a:endParaRPr>
        </a:p>
      </dgm:t>
    </dgm:pt>
    <dgm:pt modelId="{7114270E-BC03-4306-B7D2-DFBF55795B2D}" type="parTrans" cxnId="{7CAA3664-2664-433A-A587-44D268679AC1}">
      <dgm:prSet/>
      <dgm:spPr/>
      <dgm:t>
        <a:bodyPr/>
        <a:lstStyle/>
        <a:p>
          <a:endParaRPr lang="en-US"/>
        </a:p>
      </dgm:t>
    </dgm:pt>
    <dgm:pt modelId="{F33E9803-9BC1-43CB-B5E0-CD5A754174E0}" type="sibTrans" cxnId="{7CAA3664-2664-433A-A587-44D268679AC1}">
      <dgm:prSet/>
      <dgm:spPr/>
      <dgm:t>
        <a:bodyPr/>
        <a:lstStyle/>
        <a:p>
          <a:endParaRPr lang="en-US"/>
        </a:p>
      </dgm:t>
    </dgm:pt>
    <dgm:pt modelId="{A25EC2C8-332C-43AE-9E1D-CFC246087488}">
      <dgm:prSet phldrT="[Text]" custT="1"/>
      <dgm:spPr>
        <a:solidFill>
          <a:schemeClr val="accent4">
            <a:lumMod val="75000"/>
          </a:schemeClr>
        </a:solidFill>
      </dgm:spPr>
      <dgm:t>
        <a:bodyPr/>
        <a:lstStyle/>
        <a:p>
          <a:r>
            <a:rPr lang="en-US" sz="2800" b="1" dirty="0">
              <a:solidFill>
                <a:srgbClr val="002060"/>
              </a:solidFill>
              <a:latin typeface="Arial" panose="020B0604020202020204" pitchFamily="34" charset="0"/>
              <a:ea typeface="Cambria" panose="02040503050406030204" pitchFamily="18" charset="0"/>
              <a:cs typeface="Arial" panose="020B0604020202020204" pitchFamily="34" charset="0"/>
            </a:rPr>
            <a:t>www.chantroisangtao.vn</a:t>
          </a:r>
          <a:endParaRPr lang="en-US" sz="2800" dirty="0">
            <a:solidFill>
              <a:srgbClr val="002060"/>
            </a:solidFill>
          </a:endParaRPr>
        </a:p>
      </dgm:t>
    </dgm:pt>
    <dgm:pt modelId="{4D0CC39A-36D0-4656-A232-64CA7A7AAFB3}" type="parTrans" cxnId="{24ACF049-9989-4CF0-8A93-3A775096FC2F}">
      <dgm:prSet/>
      <dgm:spPr/>
      <dgm:t>
        <a:bodyPr/>
        <a:lstStyle/>
        <a:p>
          <a:endParaRPr lang="en-US"/>
        </a:p>
      </dgm:t>
    </dgm:pt>
    <dgm:pt modelId="{D0A9A2EB-A3FC-4560-B910-9C0537101BC0}" type="sibTrans" cxnId="{24ACF049-9989-4CF0-8A93-3A775096FC2F}">
      <dgm:prSet/>
      <dgm:spPr/>
      <dgm:t>
        <a:bodyPr/>
        <a:lstStyle/>
        <a:p>
          <a:endParaRPr lang="en-US"/>
        </a:p>
      </dgm:t>
    </dgm:pt>
    <dgm:pt modelId="{DBBA26C4-0BB8-4488-89D4-494F8ED245B9}">
      <dgm:prSet phldrT="[Text]" custT="1"/>
      <dgm:spPr>
        <a:solidFill>
          <a:srgbClr val="92D050"/>
        </a:solidFill>
      </dgm:spPr>
      <dgm:t>
        <a:bodyPr/>
        <a:lstStyle/>
        <a:p>
          <a:r>
            <a:rPr lang="en-US" sz="2800" b="1" dirty="0">
              <a:solidFill>
                <a:srgbClr val="002060"/>
              </a:solidFill>
              <a:latin typeface="Arial" panose="020B0604020202020204" pitchFamily="34" charset="0"/>
              <a:ea typeface="Cambria" panose="02040503050406030204" pitchFamily="18" charset="0"/>
              <a:cs typeface="Arial" panose="020B0604020202020204" pitchFamily="34" charset="0"/>
            </a:rPr>
            <a:t>www.chantroisangtao.vn/hotro</a:t>
          </a:r>
          <a:endParaRPr lang="en-US" sz="2800" dirty="0">
            <a:solidFill>
              <a:srgbClr val="002060"/>
            </a:solidFill>
          </a:endParaRPr>
        </a:p>
      </dgm:t>
    </dgm:pt>
    <dgm:pt modelId="{505BD4D0-39C5-44F2-BD49-75D0EC206DE5}" type="parTrans" cxnId="{3D8E08F2-8C54-4F47-85D8-2CFB9796DAA5}">
      <dgm:prSet/>
      <dgm:spPr/>
      <dgm:t>
        <a:bodyPr/>
        <a:lstStyle/>
        <a:p>
          <a:endParaRPr lang="en-US"/>
        </a:p>
      </dgm:t>
    </dgm:pt>
    <dgm:pt modelId="{5164A40B-074E-4EDE-A2BD-554804B2D851}" type="sibTrans" cxnId="{3D8E08F2-8C54-4F47-85D8-2CFB9796DAA5}">
      <dgm:prSet/>
      <dgm:spPr/>
      <dgm:t>
        <a:bodyPr/>
        <a:lstStyle/>
        <a:p>
          <a:endParaRPr lang="en-US"/>
        </a:p>
      </dgm:t>
    </dgm:pt>
    <dgm:pt modelId="{4C215D04-72B6-48D3-886C-5E8999CB78A5}" type="pres">
      <dgm:prSet presAssocID="{725055B5-B459-4A8B-83DD-97DB32B4D219}" presName="Name0" presStyleCnt="0">
        <dgm:presLayoutVars>
          <dgm:resizeHandles/>
        </dgm:presLayoutVars>
      </dgm:prSet>
      <dgm:spPr/>
    </dgm:pt>
    <dgm:pt modelId="{EBD18824-8849-47E0-B285-A593F8EF7F5B}" type="pres">
      <dgm:prSet presAssocID="{6255DE86-1D4D-4536-9C50-20D01C5B1D40}" presName="text" presStyleLbl="node1" presStyleIdx="0" presStyleCnt="4" custScaleX="166718" custScaleY="117057">
        <dgm:presLayoutVars>
          <dgm:bulletEnabled val="1"/>
        </dgm:presLayoutVars>
      </dgm:prSet>
      <dgm:spPr/>
    </dgm:pt>
    <dgm:pt modelId="{9EE9719A-226D-4EF3-BC29-4B8DDCBB8080}" type="pres">
      <dgm:prSet presAssocID="{2792B46E-62C0-42C0-BFCB-C1F74BAD2BF8}" presName="space" presStyleCnt="0"/>
      <dgm:spPr/>
    </dgm:pt>
    <dgm:pt modelId="{4D12741D-2AF0-4165-B696-5A9B09E4D47F}" type="pres">
      <dgm:prSet presAssocID="{AC73964B-A448-4A70-BD37-01A16157A490}" presName="text" presStyleLbl="node1" presStyleIdx="1" presStyleCnt="4" custScaleX="132810" custScaleY="112814" custLinFactNeighborX="-431" custLinFactNeighborY="25475">
        <dgm:presLayoutVars>
          <dgm:bulletEnabled val="1"/>
        </dgm:presLayoutVars>
      </dgm:prSet>
      <dgm:spPr/>
    </dgm:pt>
    <dgm:pt modelId="{A7B573A6-70E8-42FE-8FE1-62DB8E050C04}" type="pres">
      <dgm:prSet presAssocID="{F33E9803-9BC1-43CB-B5E0-CD5A754174E0}" presName="space" presStyleCnt="0"/>
      <dgm:spPr/>
    </dgm:pt>
    <dgm:pt modelId="{B87681B5-957B-45B1-BBF9-E6626082002E}" type="pres">
      <dgm:prSet presAssocID="{A25EC2C8-332C-43AE-9E1D-CFC246087488}" presName="text" presStyleLbl="node1" presStyleIdx="2" presStyleCnt="4" custScaleX="122042" custScaleY="113037">
        <dgm:presLayoutVars>
          <dgm:bulletEnabled val="1"/>
        </dgm:presLayoutVars>
      </dgm:prSet>
      <dgm:spPr/>
    </dgm:pt>
    <dgm:pt modelId="{0F6B5EB1-8F11-4587-ADDD-4AA4433912A5}" type="pres">
      <dgm:prSet presAssocID="{D0A9A2EB-A3FC-4560-B910-9C0537101BC0}" presName="space" presStyleCnt="0"/>
      <dgm:spPr/>
    </dgm:pt>
    <dgm:pt modelId="{DC022C15-5A9B-42B8-B301-A0658D70D3BF}" type="pres">
      <dgm:prSet presAssocID="{DBBA26C4-0BB8-4488-89D4-494F8ED245B9}" presName="text" presStyleLbl="node1" presStyleIdx="3" presStyleCnt="4" custLinFactNeighborY="28375">
        <dgm:presLayoutVars>
          <dgm:bulletEnabled val="1"/>
        </dgm:presLayoutVars>
      </dgm:prSet>
      <dgm:spPr/>
    </dgm:pt>
  </dgm:ptLst>
  <dgm:cxnLst>
    <dgm:cxn modelId="{5E7A165B-206F-4EA5-A4E5-C69B8CA3BBAC}" srcId="{725055B5-B459-4A8B-83DD-97DB32B4D219}" destId="{6255DE86-1D4D-4536-9C50-20D01C5B1D40}" srcOrd="0" destOrd="0" parTransId="{833B6948-A7F9-4F8A-94CF-0D81FB09BB23}" sibTransId="{2792B46E-62C0-42C0-BFCB-C1F74BAD2BF8}"/>
    <dgm:cxn modelId="{7CAA3664-2664-433A-A587-44D268679AC1}" srcId="{725055B5-B459-4A8B-83DD-97DB32B4D219}" destId="{AC73964B-A448-4A70-BD37-01A16157A490}" srcOrd="1" destOrd="0" parTransId="{7114270E-BC03-4306-B7D2-DFBF55795B2D}" sibTransId="{F33E9803-9BC1-43CB-B5E0-CD5A754174E0}"/>
    <dgm:cxn modelId="{24ACF049-9989-4CF0-8A93-3A775096FC2F}" srcId="{725055B5-B459-4A8B-83DD-97DB32B4D219}" destId="{A25EC2C8-332C-43AE-9E1D-CFC246087488}" srcOrd="2" destOrd="0" parTransId="{4D0CC39A-36D0-4656-A232-64CA7A7AAFB3}" sibTransId="{D0A9A2EB-A3FC-4560-B910-9C0537101BC0}"/>
    <dgm:cxn modelId="{7D323A8C-0D75-4789-95E3-26042F68EE3A}" type="presOf" srcId="{DBBA26C4-0BB8-4488-89D4-494F8ED245B9}" destId="{DC022C15-5A9B-42B8-B301-A0658D70D3BF}" srcOrd="0" destOrd="0" presId="urn:diagrams.loki3.com/VaryingWidthList"/>
    <dgm:cxn modelId="{BBB489AA-9E42-4A31-8DB6-8DDCD6E656FD}" type="presOf" srcId="{A25EC2C8-332C-43AE-9E1D-CFC246087488}" destId="{B87681B5-957B-45B1-BBF9-E6626082002E}" srcOrd="0" destOrd="0" presId="urn:diagrams.loki3.com/VaryingWidthList"/>
    <dgm:cxn modelId="{A4F36CD4-FB64-4D88-A936-96AE43FCBF26}" type="presOf" srcId="{AC73964B-A448-4A70-BD37-01A16157A490}" destId="{4D12741D-2AF0-4165-B696-5A9B09E4D47F}" srcOrd="0" destOrd="0" presId="urn:diagrams.loki3.com/VaryingWidthList"/>
    <dgm:cxn modelId="{08D3F7E4-9D34-4A64-974E-752B1E75141E}" type="presOf" srcId="{725055B5-B459-4A8B-83DD-97DB32B4D219}" destId="{4C215D04-72B6-48D3-886C-5E8999CB78A5}" srcOrd="0" destOrd="0" presId="urn:diagrams.loki3.com/VaryingWidthList"/>
    <dgm:cxn modelId="{3D8E08F2-8C54-4F47-85D8-2CFB9796DAA5}" srcId="{725055B5-B459-4A8B-83DD-97DB32B4D219}" destId="{DBBA26C4-0BB8-4488-89D4-494F8ED245B9}" srcOrd="3" destOrd="0" parTransId="{505BD4D0-39C5-44F2-BD49-75D0EC206DE5}" sibTransId="{5164A40B-074E-4EDE-A2BD-554804B2D851}"/>
    <dgm:cxn modelId="{243287F7-66D6-418A-8D1C-87BC5A428E63}" type="presOf" srcId="{6255DE86-1D4D-4536-9C50-20D01C5B1D40}" destId="{EBD18824-8849-47E0-B285-A593F8EF7F5B}" srcOrd="0" destOrd="0" presId="urn:diagrams.loki3.com/VaryingWidthList"/>
    <dgm:cxn modelId="{110CC1FE-DA4F-4B3D-B3F1-D00E6139F5B0}" type="presParOf" srcId="{4C215D04-72B6-48D3-886C-5E8999CB78A5}" destId="{EBD18824-8849-47E0-B285-A593F8EF7F5B}" srcOrd="0" destOrd="0" presId="urn:diagrams.loki3.com/VaryingWidthList"/>
    <dgm:cxn modelId="{21D48851-92A8-4D73-8788-D8074A5F15E1}" type="presParOf" srcId="{4C215D04-72B6-48D3-886C-5E8999CB78A5}" destId="{9EE9719A-226D-4EF3-BC29-4B8DDCBB8080}" srcOrd="1" destOrd="0" presId="urn:diagrams.loki3.com/VaryingWidthList"/>
    <dgm:cxn modelId="{966EA96C-E030-4863-8388-FE6723B4192E}" type="presParOf" srcId="{4C215D04-72B6-48D3-886C-5E8999CB78A5}" destId="{4D12741D-2AF0-4165-B696-5A9B09E4D47F}" srcOrd="2" destOrd="0" presId="urn:diagrams.loki3.com/VaryingWidthList"/>
    <dgm:cxn modelId="{5DC40AC1-08A1-48C3-A112-6B67AB801A48}" type="presParOf" srcId="{4C215D04-72B6-48D3-886C-5E8999CB78A5}" destId="{A7B573A6-70E8-42FE-8FE1-62DB8E050C04}" srcOrd="3" destOrd="0" presId="urn:diagrams.loki3.com/VaryingWidthList"/>
    <dgm:cxn modelId="{2B96DEC4-2A76-44BF-A407-9CBB5AE0E206}" type="presParOf" srcId="{4C215D04-72B6-48D3-886C-5E8999CB78A5}" destId="{B87681B5-957B-45B1-BBF9-E6626082002E}" srcOrd="4" destOrd="0" presId="urn:diagrams.loki3.com/VaryingWidthList"/>
    <dgm:cxn modelId="{D1517D9C-D2EB-4BF8-BA9F-FD407D524291}" type="presParOf" srcId="{4C215D04-72B6-48D3-886C-5E8999CB78A5}" destId="{0F6B5EB1-8F11-4587-ADDD-4AA4433912A5}" srcOrd="5" destOrd="0" presId="urn:diagrams.loki3.com/VaryingWidthList"/>
    <dgm:cxn modelId="{8F4256A9-0EFE-40E7-B762-E9C5DAA12836}" type="presParOf" srcId="{4C215D04-72B6-48D3-886C-5E8999CB78A5}" destId="{DC022C15-5A9B-42B8-B301-A0658D70D3BF}"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6A7F5C8-D2F4-43BA-B682-E851C98525B8}"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AB137D2F-3642-4324-B186-774EAEDF2DB0}">
      <dgm:prSet phldrT="[Text]">
        <dgm:style>
          <a:lnRef idx="2">
            <a:schemeClr val="accent1">
              <a:shade val="50000"/>
            </a:schemeClr>
          </a:lnRef>
          <a:fillRef idx="1">
            <a:schemeClr val="accent1"/>
          </a:fillRef>
          <a:effectRef idx="0">
            <a:schemeClr val="accent1"/>
          </a:effectRef>
          <a:fontRef idx="minor">
            <a:schemeClr val="lt1"/>
          </a:fontRef>
        </dgm:style>
      </dgm:prSet>
      <dgm:spPr>
        <a:solidFill>
          <a:schemeClr val="accent5">
            <a:lumMod val="60000"/>
            <a:lumOff val="40000"/>
          </a:schemeClr>
        </a:solidFill>
      </dgm:spPr>
      <dgm:t>
        <a:bodyPr/>
        <a:lstStyle/>
        <a:p>
          <a:r>
            <a:rPr lang="en-US" dirty="0"/>
            <a:t>1</a:t>
          </a:r>
        </a:p>
      </dgm:t>
    </dgm:pt>
    <dgm:pt modelId="{EBD0AD59-CD2F-4ACC-8A5A-3EAEE641F363}" type="parTrans" cxnId="{A44D6CDB-BE4A-4779-9E58-32D69D17C384}">
      <dgm:prSet/>
      <dgm:spPr/>
      <dgm:t>
        <a:bodyPr/>
        <a:lstStyle/>
        <a:p>
          <a:endParaRPr lang="en-US"/>
        </a:p>
      </dgm:t>
    </dgm:pt>
    <dgm:pt modelId="{4137A093-4C09-4784-8B6B-9997B2B26BE4}" type="sibTrans" cxnId="{A44D6CDB-BE4A-4779-9E58-32D69D17C384}">
      <dgm:prSet/>
      <dgm:spPr/>
      <dgm:t>
        <a:bodyPr/>
        <a:lstStyle/>
        <a:p>
          <a:endParaRPr lang="en-US"/>
        </a:p>
      </dgm:t>
    </dgm:pt>
    <dgm:pt modelId="{BDCE2A5D-DAED-4122-9EA8-FB508EE0551E}">
      <dgm:prSet phldrT="[Text]"/>
      <dgm:spPr>
        <a:solidFill>
          <a:schemeClr val="accent5">
            <a:lumMod val="60000"/>
            <a:lumOff val="40000"/>
            <a:alpha val="90000"/>
          </a:schemeClr>
        </a:solidFill>
      </dgm:spPr>
      <dgm:t>
        <a:bodyPr/>
        <a:lstStyle/>
        <a:p>
          <a:pPr rtl="0"/>
          <a:r>
            <a:rPr kumimoji="0" lang="vi-VN" b="1" i="0" u="none" strike="noStrike" cap="none" spc="0" normalizeH="0" baseline="0" noProof="0" dirty="0">
              <a:ln>
                <a:noFill/>
              </a:ln>
              <a:solidFill>
                <a:srgbClr val="002060"/>
              </a:solidFill>
              <a:effectLst/>
              <a:uLnTx/>
              <a:uFillTx/>
              <a:latin typeface="Arial" panose="020B0604020202020204" pitchFamily="34" charset="0"/>
              <a:ea typeface="+mn-ea"/>
              <a:cs typeface="+mn-cs"/>
            </a:rPr>
            <a:t>Thuận lợi trong </a:t>
          </a:r>
          <a:r>
            <a:rPr kumimoji="0" lang="en-US" b="1" i="0" u="none" strike="noStrike" cap="none" spc="0" normalizeH="0" baseline="0" noProof="0" dirty="0" err="1">
              <a:ln>
                <a:noFill/>
              </a:ln>
              <a:solidFill>
                <a:srgbClr val="002060"/>
              </a:solidFill>
              <a:effectLst/>
              <a:uLnTx/>
              <a:uFillTx/>
              <a:latin typeface="Aaril"/>
              <a:ea typeface="+mn-ea"/>
              <a:cs typeface="+mn-cs"/>
            </a:rPr>
            <a:t>việc</a:t>
          </a:r>
          <a:r>
            <a:rPr kumimoji="0" lang="en-US" b="1" i="0" u="none" strike="noStrike" cap="none" spc="0" normalizeH="0" baseline="0" noProof="0" dirty="0">
              <a:ln>
                <a:noFill/>
              </a:ln>
              <a:solidFill>
                <a:srgbClr val="002060"/>
              </a:solidFill>
              <a:effectLst/>
              <a:uLnTx/>
              <a:uFillTx/>
              <a:latin typeface="Calibri" panose="020F0502020204030204"/>
              <a:ea typeface="+mn-ea"/>
              <a:cs typeface="+mn-cs"/>
            </a:rPr>
            <a:t> </a:t>
          </a:r>
          <a:r>
            <a:rPr kumimoji="0" lang="vi-VN" b="1" i="0" u="none" strike="noStrike" cap="none" spc="0" normalizeH="0" baseline="0" noProof="0" dirty="0">
              <a:ln>
                <a:noFill/>
              </a:ln>
              <a:solidFill>
                <a:srgbClr val="002060"/>
              </a:solidFill>
              <a:effectLst/>
              <a:uLnTx/>
              <a:uFillTx/>
              <a:latin typeface="Arial" panose="020B0604020202020204" pitchFamily="34" charset="0"/>
              <a:ea typeface="+mn-ea"/>
              <a:cs typeface="+mn-cs"/>
            </a:rPr>
            <a:t>xây dựng kế hoạch </a:t>
          </a:r>
          <a:r>
            <a:rPr kumimoji="0" lang="en-US" b="1" i="0" u="none" strike="noStrike" cap="none" spc="0" normalizeH="0" baseline="0" noProof="0" dirty="0" err="1">
              <a:ln>
                <a:noFill/>
              </a:ln>
              <a:solidFill>
                <a:srgbClr val="002060"/>
              </a:solidFill>
              <a:effectLst/>
              <a:uLnTx/>
              <a:uFillTx/>
              <a:latin typeface="Aaril"/>
              <a:ea typeface="+mn-ea"/>
              <a:cs typeface="+mn-cs"/>
            </a:rPr>
            <a:t>dạy</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học</a:t>
          </a:r>
          <a:r>
            <a:rPr kumimoji="0" lang="en-US" b="1" i="0" u="none" strike="noStrike" cap="none" spc="0" normalizeH="0" baseline="0" noProof="0" dirty="0">
              <a:ln>
                <a:noFill/>
              </a:ln>
              <a:solidFill>
                <a:srgbClr val="002060"/>
              </a:solidFill>
              <a:effectLst/>
              <a:uLnTx/>
              <a:uFillTx/>
              <a:latin typeface="Aaril"/>
              <a:ea typeface="+mn-ea"/>
              <a:cs typeface="+mn-cs"/>
            </a:rPr>
            <a:t>.</a:t>
          </a:r>
          <a:endParaRPr lang="en-US" dirty="0"/>
        </a:p>
      </dgm:t>
    </dgm:pt>
    <dgm:pt modelId="{503D21DA-2E3F-497B-9B23-0590667D5186}" type="sibTrans" cxnId="{91FD5415-0E50-41AA-8691-5914AE4786EA}">
      <dgm:prSet/>
      <dgm:spPr/>
      <dgm:t>
        <a:bodyPr/>
        <a:lstStyle/>
        <a:p>
          <a:endParaRPr lang="en-US"/>
        </a:p>
      </dgm:t>
    </dgm:pt>
    <dgm:pt modelId="{C0DED3E3-8766-46E5-8994-D202569DCFCB}" type="parTrans" cxnId="{91FD5415-0E50-41AA-8691-5914AE4786EA}">
      <dgm:prSet/>
      <dgm:spPr/>
      <dgm:t>
        <a:bodyPr/>
        <a:lstStyle/>
        <a:p>
          <a:endParaRPr lang="en-US"/>
        </a:p>
      </dgm:t>
    </dgm:pt>
    <dgm:pt modelId="{B69A9CF3-B10E-4250-B3D6-1BA388CAD715}">
      <dgm:prSet phldrT="[Text]">
        <dgm:style>
          <a:lnRef idx="2">
            <a:schemeClr val="accent2">
              <a:shade val="50000"/>
            </a:schemeClr>
          </a:lnRef>
          <a:fillRef idx="1">
            <a:schemeClr val="accent2"/>
          </a:fillRef>
          <a:effectRef idx="0">
            <a:schemeClr val="accent2"/>
          </a:effectRef>
          <a:fontRef idx="minor">
            <a:schemeClr val="lt1"/>
          </a:fontRef>
        </dgm:style>
      </dgm:prSet>
      <dgm:spPr>
        <a:solidFill>
          <a:schemeClr val="accent4">
            <a:lumMod val="75000"/>
          </a:schemeClr>
        </a:solidFill>
      </dgm:spPr>
      <dgm:t>
        <a:bodyPr/>
        <a:lstStyle/>
        <a:p>
          <a:r>
            <a:rPr lang="en-US" dirty="0"/>
            <a:t>2</a:t>
          </a:r>
        </a:p>
      </dgm:t>
    </dgm:pt>
    <dgm:pt modelId="{5073044E-585C-4ED6-9E4F-EAD562FAD64E}" type="sibTrans" cxnId="{358B6840-DD6B-47C7-B16B-017B8525593D}">
      <dgm:prSet/>
      <dgm:spPr/>
      <dgm:t>
        <a:bodyPr/>
        <a:lstStyle/>
        <a:p>
          <a:endParaRPr lang="en-US"/>
        </a:p>
      </dgm:t>
    </dgm:pt>
    <dgm:pt modelId="{7A81072F-C67B-4286-8724-96A4BE7CFB5D}" type="parTrans" cxnId="{358B6840-DD6B-47C7-B16B-017B8525593D}">
      <dgm:prSet/>
      <dgm:spPr/>
      <dgm:t>
        <a:bodyPr/>
        <a:lstStyle/>
        <a:p>
          <a:endParaRPr lang="en-US"/>
        </a:p>
      </dgm:t>
    </dgm:pt>
    <dgm:pt modelId="{DAF0781C-3B34-464E-82F8-135B9F970DBB}">
      <dgm:prSet/>
      <dgm:spPr>
        <a:solidFill>
          <a:schemeClr val="accent4">
            <a:lumMod val="75000"/>
            <a:alpha val="90000"/>
          </a:schemeClr>
        </a:solidFill>
      </dgm:spPr>
      <dgm:t>
        <a:bodyPr/>
        <a:lstStyle/>
        <a:p>
          <a:pPr rtl="0"/>
          <a:r>
            <a:rPr kumimoji="0" lang="en-US" b="1" i="0" u="none" strike="noStrike" cap="none" spc="0" normalizeH="0" baseline="0" noProof="0" dirty="0" err="1">
              <a:ln>
                <a:noFill/>
              </a:ln>
              <a:solidFill>
                <a:srgbClr val="002060"/>
              </a:solidFill>
              <a:effectLst/>
              <a:uLnTx/>
              <a:uFillTx/>
              <a:latin typeface="Aaril"/>
              <a:ea typeface="+mn-ea"/>
              <a:cs typeface="+mn-cs"/>
            </a:rPr>
            <a:t>Phù</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hợp</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với</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mọi</a:t>
          </a:r>
          <a:r>
            <a:rPr kumimoji="0" lang="en-US" b="1" i="0" u="none" strike="noStrike" cap="none" spc="0" normalizeH="0" noProof="0" dirty="0">
              <a:ln>
                <a:noFill/>
              </a:ln>
              <a:solidFill>
                <a:srgbClr val="002060"/>
              </a:solidFill>
              <a:effectLst/>
              <a:uLnTx/>
              <a:uFillTx/>
              <a:latin typeface="Aaril"/>
              <a:ea typeface="+mn-ea"/>
              <a:cs typeface="+mn-cs"/>
            </a:rPr>
            <a:t> </a:t>
          </a:r>
          <a:r>
            <a:rPr kumimoji="0" lang="vi-VN" b="1" i="0" u="none" strike="noStrike" cap="none" spc="0" normalizeH="0" baseline="0" noProof="0" dirty="0">
              <a:ln>
                <a:noFill/>
              </a:ln>
              <a:solidFill>
                <a:srgbClr val="002060"/>
              </a:solidFill>
              <a:effectLst/>
              <a:uLnTx/>
              <a:uFillTx/>
              <a:latin typeface="Arial" panose="020B0604020202020204" pitchFamily="34" charset="0"/>
              <a:ea typeface="+mn-ea"/>
              <a:cs typeface="+mn-cs"/>
            </a:rPr>
            <a:t>điều kiện cơ sở vật chất và đối tượng </a:t>
          </a:r>
          <a:br>
            <a:rPr kumimoji="0" lang="en-US" b="1" i="0" u="none" strike="noStrike" cap="none" spc="0" normalizeH="0" baseline="0" noProof="0" dirty="0">
              <a:ln>
                <a:noFill/>
              </a:ln>
              <a:solidFill>
                <a:srgbClr val="002060"/>
              </a:solidFill>
              <a:effectLst/>
              <a:uLnTx/>
              <a:uFillTx/>
              <a:latin typeface="Arial" panose="020B0604020202020204" pitchFamily="34" charset="0"/>
              <a:ea typeface="+mn-ea"/>
              <a:cs typeface="+mn-cs"/>
            </a:rPr>
          </a:br>
          <a:r>
            <a:rPr kumimoji="0" lang="vi-VN" b="1" i="0" u="none" strike="noStrike" cap="none" spc="0" normalizeH="0" baseline="0" noProof="0" dirty="0">
              <a:ln>
                <a:noFill/>
              </a:ln>
              <a:solidFill>
                <a:srgbClr val="002060"/>
              </a:solidFill>
              <a:effectLst/>
              <a:uLnTx/>
              <a:uFillTx/>
              <a:latin typeface="Arial" panose="020B0604020202020204" pitchFamily="34" charset="0"/>
              <a:ea typeface="+mn-ea"/>
              <a:cs typeface="+mn-cs"/>
            </a:rPr>
            <a:t>giáo viên, học sinh </a:t>
          </a:r>
          <a:endParaRPr lang="en-US" dirty="0"/>
        </a:p>
      </dgm:t>
    </dgm:pt>
    <dgm:pt modelId="{569D8224-A503-4489-876A-3695C6BB899E}" type="sibTrans" cxnId="{2D70B49D-5EA2-4AE1-ACBF-76806BE1A37C}">
      <dgm:prSet/>
      <dgm:spPr/>
      <dgm:t>
        <a:bodyPr/>
        <a:lstStyle/>
        <a:p>
          <a:endParaRPr lang="en-US"/>
        </a:p>
      </dgm:t>
    </dgm:pt>
    <dgm:pt modelId="{9FBA41B2-07BC-41FF-8461-E5EA79F0E722}" type="parTrans" cxnId="{2D70B49D-5EA2-4AE1-ACBF-76806BE1A37C}">
      <dgm:prSet/>
      <dgm:spPr/>
      <dgm:t>
        <a:bodyPr/>
        <a:lstStyle/>
        <a:p>
          <a:endParaRPr lang="en-US"/>
        </a:p>
      </dgm:t>
    </dgm:pt>
    <dgm:pt modelId="{D94EA060-C46F-4A36-99D9-2D1D9109CC19}">
      <dgm:prSet phldrT="[Text]">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n-US" dirty="0"/>
            <a:t>3</a:t>
          </a:r>
        </a:p>
      </dgm:t>
    </dgm:pt>
    <dgm:pt modelId="{B6DAB6F2-8BAC-4240-82A2-C06E58B11283}" type="sibTrans" cxnId="{930654DE-05B5-4867-8C2E-9DFE0C7B9728}">
      <dgm:prSet/>
      <dgm:spPr/>
      <dgm:t>
        <a:bodyPr/>
        <a:lstStyle/>
        <a:p>
          <a:endParaRPr lang="en-US"/>
        </a:p>
      </dgm:t>
    </dgm:pt>
    <dgm:pt modelId="{9272DF75-4B01-443C-97E1-B1ACE451624E}" type="parTrans" cxnId="{930654DE-05B5-4867-8C2E-9DFE0C7B9728}">
      <dgm:prSet/>
      <dgm:spPr/>
      <dgm:t>
        <a:bodyPr/>
        <a:lstStyle/>
        <a:p>
          <a:endParaRPr lang="en-US"/>
        </a:p>
      </dgm:t>
    </dgm:pt>
    <dgm:pt modelId="{E6E6700A-B996-4129-8D9E-F79CE6608083}">
      <dgm:prSet/>
      <dgm:spPr>
        <a:solidFill>
          <a:schemeClr val="accent6">
            <a:alpha val="90000"/>
          </a:schemeClr>
        </a:solidFill>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Nhà</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xuất</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bản</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và</a:t>
          </a:r>
          <a:r>
            <a:rPr kumimoji="0" lang="en-US" b="1" i="0" u="none" strike="noStrike" cap="none" spc="0" normalizeH="0" baseline="0" noProof="0" dirty="0">
              <a:ln>
                <a:noFill/>
              </a:ln>
              <a:solidFill>
                <a:srgbClr val="002060"/>
              </a:solidFill>
              <a:effectLst/>
              <a:uLnTx/>
              <a:uFillTx/>
              <a:latin typeface="Aaril"/>
              <a:ea typeface="+mn-ea"/>
              <a:cs typeface="+mn-cs"/>
            </a:rPr>
            <a:t> c</a:t>
          </a:r>
          <a:r>
            <a:rPr kumimoji="0" lang="vi-VN" b="1" i="0" u="none" strike="noStrike" cap="none" spc="0" normalizeH="0" baseline="0" noProof="0" dirty="0">
              <a:ln>
                <a:noFill/>
              </a:ln>
              <a:solidFill>
                <a:srgbClr val="002060"/>
              </a:solidFill>
              <a:effectLst/>
              <a:uLnTx/>
              <a:uFillTx/>
              <a:latin typeface="+mn-lt"/>
              <a:ea typeface="+mn-ea"/>
              <a:cs typeface="+mn-cs"/>
            </a:rPr>
            <a:t>ác tác giả luôn đồng hành cùng các GV và HS</a:t>
          </a:r>
          <a:r>
            <a:rPr kumimoji="0" lang="en-US" b="1" i="0" u="none" strike="noStrike" cap="none" spc="0" normalizeH="0" baseline="0" noProof="0" dirty="0">
              <a:ln>
                <a:noFill/>
              </a:ln>
              <a:solidFill>
                <a:srgbClr val="002060"/>
              </a:solidFill>
              <a:effectLst/>
              <a:uLnTx/>
              <a:uFillTx/>
              <a:latin typeface="+mn-lt"/>
              <a:ea typeface="+mn-ea"/>
              <a:cs typeface="+mn-cs"/>
            </a:rPr>
            <a:t>.</a:t>
          </a:r>
          <a:endParaRPr lang="en-US" dirty="0"/>
        </a:p>
      </dgm:t>
    </dgm:pt>
    <dgm:pt modelId="{2CA3E1D3-2CB5-481A-AB60-BF54CF81AC80}" type="sibTrans" cxnId="{DF8D0AFF-B3C2-48A7-8784-9ECE9BEBA7F8}">
      <dgm:prSet/>
      <dgm:spPr/>
      <dgm:t>
        <a:bodyPr/>
        <a:lstStyle/>
        <a:p>
          <a:endParaRPr lang="en-US"/>
        </a:p>
      </dgm:t>
    </dgm:pt>
    <dgm:pt modelId="{ABD6C382-508A-476B-A740-44BC9891064E}" type="parTrans" cxnId="{DF8D0AFF-B3C2-48A7-8784-9ECE9BEBA7F8}">
      <dgm:prSet/>
      <dgm:spPr/>
      <dgm:t>
        <a:bodyPr/>
        <a:lstStyle/>
        <a:p>
          <a:endParaRPr lang="en-US"/>
        </a:p>
      </dgm:t>
    </dgm:pt>
    <dgm:pt modelId="{B68E4A86-CDF4-4AF8-847D-DA90CABCE9AE}">
      <dgm:prSet/>
      <dgm:spPr>
        <a:solidFill>
          <a:srgbClr val="FFC000">
            <a:alpha val="90000"/>
          </a:srgbClr>
        </a:solidFill>
      </dgm:spPr>
      <dgm:t>
        <a:bodyPr/>
        <a:lstStyle/>
        <a:p>
          <a:pPr rtl="0"/>
          <a:r>
            <a:rPr kumimoji="0" lang="vi-VN" b="1" i="0" u="none" strike="noStrike" cap="none" spc="0" normalizeH="0" baseline="0" noProof="0" dirty="0">
              <a:ln>
                <a:noFill/>
              </a:ln>
              <a:solidFill>
                <a:srgbClr val="002060"/>
              </a:solidFill>
              <a:effectLst/>
              <a:uLnTx/>
              <a:uFillTx/>
              <a:latin typeface="+mn-lt"/>
              <a:ea typeface="+mn-ea"/>
              <a:cs typeface="+mn-cs"/>
            </a:rPr>
            <a:t>T</a:t>
          </a:r>
          <a:r>
            <a:rPr kumimoji="0" lang="vi-VN" b="1" i="0" u="none" strike="noStrike" cap="none" spc="0" normalizeH="0" baseline="0" noProof="0" dirty="0">
              <a:ln>
                <a:noFill/>
              </a:ln>
              <a:solidFill>
                <a:srgbClr val="002060"/>
              </a:solidFill>
              <a:effectLst/>
              <a:uLnTx/>
              <a:uFillTx/>
              <a:latin typeface="Aaril"/>
              <a:ea typeface="+mn-ea"/>
              <a:cs typeface="+mn-cs"/>
            </a:rPr>
            <a:t>ích </a:t>
          </a:r>
          <a:r>
            <a:rPr kumimoji="0" lang="vi-VN" b="1" i="0" u="none" strike="noStrike" cap="none" spc="0" normalizeH="0" baseline="0" noProof="0" dirty="0">
              <a:ln>
                <a:noFill/>
              </a:ln>
              <a:solidFill>
                <a:srgbClr val="002060"/>
              </a:solidFill>
              <a:effectLst/>
              <a:uLnTx/>
              <a:uFillTx/>
              <a:latin typeface="+mn-lt"/>
              <a:ea typeface="+mn-ea"/>
              <a:cs typeface="+mn-cs"/>
            </a:rPr>
            <a:t>hợp</a:t>
          </a:r>
          <a:r>
            <a:rPr kumimoji="0" lang="en-US" b="1" i="0" u="none" strike="noStrike"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b="1" i="0" u="none" strike="noStrike" cap="none" spc="0" normalizeH="0" baseline="0" noProof="0" dirty="0" err="1">
              <a:ln>
                <a:noFill/>
              </a:ln>
              <a:solidFill>
                <a:srgbClr val="002060"/>
              </a:solidFill>
              <a:effectLst/>
              <a:uLnTx/>
              <a:uFillTx/>
              <a:latin typeface="Arial" panose="020B0604020202020204" pitchFamily="34" charset="0"/>
              <a:ea typeface="+mn-ea"/>
              <a:cs typeface="+mn-cs"/>
            </a:rPr>
            <a:t>hài</a:t>
          </a:r>
          <a:r>
            <a:rPr kumimoji="0" lang="en-US" b="1" i="0" u="none" strike="noStrike" cap="none" spc="0" normalizeH="0" noProof="0" dirty="0">
              <a:ln>
                <a:noFill/>
              </a:ln>
              <a:solidFill>
                <a:srgbClr val="002060"/>
              </a:solidFill>
              <a:effectLst/>
              <a:uLnTx/>
              <a:uFillTx/>
              <a:latin typeface="Arial" panose="020B0604020202020204" pitchFamily="34" charset="0"/>
              <a:ea typeface="+mn-ea"/>
              <a:cs typeface="+mn-cs"/>
            </a:rPr>
            <a:t> </a:t>
          </a:r>
          <a:r>
            <a:rPr kumimoji="0" lang="en-US" b="1" i="0" u="none" strike="noStrike" cap="none" spc="0" normalizeH="0" noProof="0" dirty="0" err="1">
              <a:ln>
                <a:noFill/>
              </a:ln>
              <a:solidFill>
                <a:srgbClr val="002060"/>
              </a:solidFill>
              <a:effectLst/>
              <a:uLnTx/>
              <a:uFillTx/>
              <a:latin typeface="Arial" panose="020B0604020202020204" pitchFamily="34" charset="0"/>
              <a:ea typeface="+mn-ea"/>
              <a:cs typeface="+mn-cs"/>
            </a:rPr>
            <a:t>hoà</a:t>
          </a:r>
          <a:r>
            <a:rPr kumimoji="0" lang="vi-VN" b="1" i="0" u="none" strike="noStrike" cap="none" spc="0" normalizeH="0" baseline="0" noProof="0" dirty="0">
              <a:ln>
                <a:noFill/>
              </a:ln>
              <a:solidFill>
                <a:srgbClr val="002060"/>
              </a:solidFill>
              <a:effectLst/>
              <a:uLnTx/>
              <a:uFillTx/>
              <a:latin typeface="+mn-lt"/>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với</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các</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môn</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học</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và</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rial" panose="020B0604020202020204" pitchFamily="34" charset="0"/>
              <a:ea typeface="+mn-ea"/>
              <a:cs typeface="+mn-cs"/>
            </a:rPr>
            <a:t>văn</a:t>
          </a:r>
          <a:r>
            <a:rPr kumimoji="0" lang="en-US" b="1" i="0" u="none" strike="noStrike" cap="none" spc="0" normalizeH="0" noProof="0" dirty="0">
              <a:ln>
                <a:noFill/>
              </a:ln>
              <a:solidFill>
                <a:srgbClr val="002060"/>
              </a:solidFill>
              <a:effectLst/>
              <a:uLnTx/>
              <a:uFillTx/>
              <a:latin typeface="Arial" panose="020B0604020202020204" pitchFamily="34" charset="0"/>
              <a:ea typeface="+mn-ea"/>
              <a:cs typeface="+mn-cs"/>
            </a:rPr>
            <a:t> </a:t>
          </a:r>
          <a:r>
            <a:rPr kumimoji="0" lang="en-US" b="1" i="0" u="none" strike="noStrike" cap="none" spc="0" normalizeH="0" noProof="0" dirty="0" err="1">
              <a:ln>
                <a:noFill/>
              </a:ln>
              <a:solidFill>
                <a:srgbClr val="002060"/>
              </a:solidFill>
              <a:effectLst/>
              <a:uLnTx/>
              <a:uFillTx/>
              <a:latin typeface="Arial" panose="020B0604020202020204" pitchFamily="34" charset="0"/>
              <a:ea typeface="+mn-ea"/>
              <a:cs typeface="+mn-cs"/>
            </a:rPr>
            <a:t>hoá</a:t>
          </a:r>
          <a:r>
            <a:rPr kumimoji="0" lang="vi-VN" b="1" i="0" u="none" strike="noStrike" cap="none" spc="0" normalizeH="0" baseline="0" noProof="0" dirty="0">
              <a:ln>
                <a:noFill/>
              </a:ln>
              <a:solidFill>
                <a:srgbClr val="002060"/>
              </a:solidFill>
              <a:effectLst/>
              <a:uLnTx/>
              <a:uFillTx/>
              <a:latin typeface="+mn-lt"/>
              <a:ea typeface="+mn-ea"/>
              <a:cs typeface="+mn-cs"/>
            </a:rPr>
            <a:t> địa phương</a:t>
          </a:r>
          <a:endParaRPr lang="en-US" dirty="0"/>
        </a:p>
      </dgm:t>
    </dgm:pt>
    <dgm:pt modelId="{84DEA8F9-88BE-4CE8-B13F-E8927D01C207}" type="parTrans" cxnId="{17100ADD-BCA8-4FC9-8136-52B37125023D}">
      <dgm:prSet/>
      <dgm:spPr/>
      <dgm:t>
        <a:bodyPr/>
        <a:lstStyle/>
        <a:p>
          <a:endParaRPr lang="en-US"/>
        </a:p>
      </dgm:t>
    </dgm:pt>
    <dgm:pt modelId="{937C20EA-DFCA-48E6-8C14-CB7708843425}" type="sibTrans" cxnId="{17100ADD-BCA8-4FC9-8136-52B37125023D}">
      <dgm:prSet/>
      <dgm:spPr/>
      <dgm:t>
        <a:bodyPr/>
        <a:lstStyle/>
        <a:p>
          <a:endParaRPr lang="en-US"/>
        </a:p>
      </dgm:t>
    </dgm:pt>
    <dgm:pt modelId="{E6A0D522-8585-43BB-82F6-E1E1AF3E3E93}">
      <dgm:prSet phldrT="[Text]">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n-US" dirty="0"/>
            <a:t>5</a:t>
          </a:r>
        </a:p>
      </dgm:t>
    </dgm:pt>
    <dgm:pt modelId="{6612F558-1597-4A54-835C-B9EB9C48F55F}" type="parTrans" cxnId="{74567D1C-87DF-442B-AA90-6F5E46CB99F7}">
      <dgm:prSet/>
      <dgm:spPr/>
      <dgm:t>
        <a:bodyPr/>
        <a:lstStyle/>
        <a:p>
          <a:endParaRPr lang="en-US"/>
        </a:p>
      </dgm:t>
    </dgm:pt>
    <dgm:pt modelId="{6DF2FE3E-C4F7-4142-AC29-41288B3F5B04}" type="sibTrans" cxnId="{74567D1C-87DF-442B-AA90-6F5E46CB99F7}">
      <dgm:prSet/>
      <dgm:spPr/>
      <dgm:t>
        <a:bodyPr/>
        <a:lstStyle/>
        <a:p>
          <a:endParaRPr lang="en-US"/>
        </a:p>
      </dgm:t>
    </dgm:pt>
    <dgm:pt modelId="{0705FB1E-B1BB-4D1D-BEBB-E075575DE3D0}">
      <dgm:prSet phldrT="[Text]">
        <dgm:style>
          <a:lnRef idx="2">
            <a:schemeClr val="accent5">
              <a:shade val="50000"/>
            </a:schemeClr>
          </a:lnRef>
          <a:fillRef idx="1">
            <a:schemeClr val="accent5"/>
          </a:fillRef>
          <a:effectRef idx="0">
            <a:schemeClr val="accent5"/>
          </a:effectRef>
          <a:fontRef idx="minor">
            <a:schemeClr val="lt1"/>
          </a:fontRef>
        </dgm:style>
      </dgm:prSet>
      <dgm:spPr>
        <a:solidFill>
          <a:schemeClr val="accent1"/>
        </a:solidFill>
      </dgm:spPr>
      <dgm:t>
        <a:bodyPr/>
        <a:lstStyle/>
        <a:p>
          <a:r>
            <a:rPr lang="en-US" dirty="0"/>
            <a:t>4</a:t>
          </a:r>
        </a:p>
      </dgm:t>
    </dgm:pt>
    <dgm:pt modelId="{69773D41-F5ED-40B2-982E-EAF3879C680B}" type="parTrans" cxnId="{B971A51E-2309-4F8F-8A1F-CC1DC1D17A80}">
      <dgm:prSet/>
      <dgm:spPr/>
      <dgm:t>
        <a:bodyPr/>
        <a:lstStyle/>
        <a:p>
          <a:endParaRPr lang="en-US"/>
        </a:p>
      </dgm:t>
    </dgm:pt>
    <dgm:pt modelId="{984FE8B9-EAC7-4572-B6B7-CE776EC466E4}" type="sibTrans" cxnId="{B971A51E-2309-4F8F-8A1F-CC1DC1D17A80}">
      <dgm:prSet/>
      <dgm:spPr/>
      <dgm:t>
        <a:bodyPr/>
        <a:lstStyle/>
        <a:p>
          <a:endParaRPr lang="en-US"/>
        </a:p>
      </dgm:t>
    </dgm:pt>
    <dgm:pt modelId="{B49B45C8-3414-436D-AAAB-6E925C8B8509}">
      <dgm:prSet/>
      <dgm:spPr>
        <a:solidFill>
          <a:schemeClr val="accent1">
            <a:alpha val="90000"/>
          </a:schemeClr>
        </a:solidFill>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kumimoji="0" lang="vi-VN" b="1" i="0" u="none" strike="noStrike" cap="none" spc="0" normalizeH="0" baseline="0" noProof="0" dirty="0">
              <a:ln>
                <a:noFill/>
              </a:ln>
              <a:solidFill>
                <a:srgbClr val="002060"/>
              </a:solidFill>
              <a:effectLst/>
              <a:uLnTx/>
              <a:uFillTx/>
              <a:latin typeface="+mn-lt"/>
              <a:ea typeface="+mn-ea"/>
              <a:cs typeface="+mn-cs"/>
            </a:rPr>
            <a:t> </a:t>
          </a:r>
          <a:r>
            <a:rPr kumimoji="0" lang="en-US" b="1" i="0" u="none" strike="noStrike" cap="none" spc="0" normalizeH="0" baseline="0" noProof="0" dirty="0">
              <a:ln>
                <a:noFill/>
              </a:ln>
              <a:solidFill>
                <a:srgbClr val="002060"/>
              </a:solidFill>
              <a:effectLst/>
              <a:uLnTx/>
              <a:uFillTx/>
              <a:latin typeface="Aaril"/>
              <a:ea typeface="+mn-ea"/>
              <a:cs typeface="+mn-cs"/>
            </a:rPr>
            <a:t>Đ</a:t>
          </a:r>
          <a:r>
            <a:rPr kumimoji="0" lang="vi-VN" b="1" i="0" u="none" strike="noStrike" cap="none" spc="0" normalizeH="0" baseline="0" noProof="0" dirty="0">
              <a:ln>
                <a:noFill/>
              </a:ln>
              <a:solidFill>
                <a:srgbClr val="002060"/>
              </a:solidFill>
              <a:effectLst/>
              <a:uLnTx/>
              <a:uFillTx/>
              <a:latin typeface="Aaril"/>
              <a:ea typeface="+mn-ea"/>
              <a:cs typeface="+mn-cs"/>
            </a:rPr>
            <a:t>ược hỗ trợ </a:t>
          </a:r>
          <a:r>
            <a:rPr kumimoji="0" lang="en-US" b="1" i="0" u="none" strike="noStrike" cap="none" spc="0" normalizeH="0" baseline="0" noProof="0" dirty="0" err="1">
              <a:ln>
                <a:noFill/>
              </a:ln>
              <a:solidFill>
                <a:srgbClr val="002060"/>
              </a:solidFill>
              <a:effectLst/>
              <a:uLnTx/>
              <a:uFillTx/>
              <a:latin typeface="Aaril"/>
              <a:ea typeface="+mn-ea"/>
              <a:cs typeface="+mn-cs"/>
            </a:rPr>
            <a:t>tối</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en-US" b="1" i="0" u="none" strike="noStrike" cap="none" spc="0" normalizeH="0" baseline="0" noProof="0" dirty="0" err="1">
              <a:ln>
                <a:noFill/>
              </a:ln>
              <a:solidFill>
                <a:srgbClr val="002060"/>
              </a:solidFill>
              <a:effectLst/>
              <a:uLnTx/>
              <a:uFillTx/>
              <a:latin typeface="Aaril"/>
              <a:ea typeface="+mn-ea"/>
              <a:cs typeface="+mn-cs"/>
            </a:rPr>
            <a:t>đa</a:t>
          </a:r>
          <a:r>
            <a:rPr kumimoji="0" lang="en-US" b="1" i="0" u="none" strike="noStrike" cap="none" spc="0" normalizeH="0" baseline="0" noProof="0" dirty="0">
              <a:ln>
                <a:noFill/>
              </a:ln>
              <a:solidFill>
                <a:srgbClr val="002060"/>
              </a:solidFill>
              <a:effectLst/>
              <a:uLnTx/>
              <a:uFillTx/>
              <a:latin typeface="Aaril"/>
              <a:ea typeface="+mn-ea"/>
              <a:cs typeface="+mn-cs"/>
            </a:rPr>
            <a:t> </a:t>
          </a:r>
          <a:r>
            <a:rPr kumimoji="0" lang="vi-VN" b="1" i="0" u="none" strike="noStrike" cap="none" spc="0" normalizeH="0" baseline="0" noProof="0" dirty="0">
              <a:ln>
                <a:noFill/>
              </a:ln>
              <a:solidFill>
                <a:srgbClr val="002060"/>
              </a:solidFill>
              <a:effectLst/>
              <a:uLnTx/>
              <a:uFillTx/>
              <a:latin typeface="Aaril"/>
              <a:ea typeface="+mn-ea"/>
              <a:cs typeface="+mn-cs"/>
            </a:rPr>
            <a:t>học liệu điện tử</a:t>
          </a:r>
          <a:r>
            <a:rPr kumimoji="0" lang="en-US" b="1" i="0" u="none" strike="noStrike" cap="none" spc="0" normalizeH="0" baseline="0" noProof="0" dirty="0">
              <a:ln>
                <a:noFill/>
              </a:ln>
              <a:solidFill>
                <a:srgbClr val="002060"/>
              </a:solidFill>
              <a:effectLst/>
              <a:uLnTx/>
              <a:uFillTx/>
              <a:latin typeface="Aaril"/>
              <a:ea typeface="+mn-ea"/>
              <a:cs typeface="+mn-cs"/>
            </a:rPr>
            <a:t>.</a:t>
          </a:r>
          <a:endParaRPr lang="en-US" dirty="0"/>
        </a:p>
      </dgm:t>
    </dgm:pt>
    <dgm:pt modelId="{A4EC0E57-486F-4219-B5D0-4E666CF89E3F}" type="parTrans" cxnId="{139F5099-ED53-43EE-ADF6-D2E45365A727}">
      <dgm:prSet/>
      <dgm:spPr/>
      <dgm:t>
        <a:bodyPr/>
        <a:lstStyle/>
        <a:p>
          <a:endParaRPr lang="en-US"/>
        </a:p>
      </dgm:t>
    </dgm:pt>
    <dgm:pt modelId="{B2FAE501-C045-4763-842C-C8A37945E371}" type="sibTrans" cxnId="{139F5099-ED53-43EE-ADF6-D2E45365A727}">
      <dgm:prSet/>
      <dgm:spPr/>
      <dgm:t>
        <a:bodyPr/>
        <a:lstStyle/>
        <a:p>
          <a:endParaRPr lang="en-US"/>
        </a:p>
      </dgm:t>
    </dgm:pt>
    <dgm:pt modelId="{469BBE6F-3DE1-49B6-B82A-EBE9F4EB3D2B}" type="pres">
      <dgm:prSet presAssocID="{26A7F5C8-D2F4-43BA-B682-E851C98525B8}" presName="linearFlow" presStyleCnt="0">
        <dgm:presLayoutVars>
          <dgm:dir/>
          <dgm:animLvl val="lvl"/>
          <dgm:resizeHandles val="exact"/>
        </dgm:presLayoutVars>
      </dgm:prSet>
      <dgm:spPr/>
    </dgm:pt>
    <dgm:pt modelId="{A2B9A098-1428-4EBB-8CD8-5D897C5C9374}" type="pres">
      <dgm:prSet presAssocID="{AB137D2F-3642-4324-B186-774EAEDF2DB0}" presName="composite" presStyleCnt="0"/>
      <dgm:spPr/>
    </dgm:pt>
    <dgm:pt modelId="{B7C715E2-DAC8-46CD-9764-C09F01ECA564}" type="pres">
      <dgm:prSet presAssocID="{AB137D2F-3642-4324-B186-774EAEDF2DB0}" presName="parentText" presStyleLbl="alignNode1" presStyleIdx="0" presStyleCnt="5">
        <dgm:presLayoutVars>
          <dgm:chMax val="1"/>
          <dgm:bulletEnabled val="1"/>
        </dgm:presLayoutVars>
      </dgm:prSet>
      <dgm:spPr/>
    </dgm:pt>
    <dgm:pt modelId="{D3389FAC-7EE8-49EE-8340-130A9A11837F}" type="pres">
      <dgm:prSet presAssocID="{AB137D2F-3642-4324-B186-774EAEDF2DB0}" presName="descendantText" presStyleLbl="alignAcc1" presStyleIdx="0" presStyleCnt="5">
        <dgm:presLayoutVars>
          <dgm:bulletEnabled val="1"/>
        </dgm:presLayoutVars>
      </dgm:prSet>
      <dgm:spPr/>
    </dgm:pt>
    <dgm:pt modelId="{E92AD70B-4CED-420E-AA81-19236A5D7CFD}" type="pres">
      <dgm:prSet presAssocID="{4137A093-4C09-4784-8B6B-9997B2B26BE4}" presName="sp" presStyleCnt="0"/>
      <dgm:spPr/>
    </dgm:pt>
    <dgm:pt modelId="{6C055219-21C4-4676-BEFB-47CDED3CB66D}" type="pres">
      <dgm:prSet presAssocID="{B69A9CF3-B10E-4250-B3D6-1BA388CAD715}" presName="composite" presStyleCnt="0"/>
      <dgm:spPr/>
    </dgm:pt>
    <dgm:pt modelId="{61F84ED5-9A96-4B64-BBED-2E52A4EC9D99}" type="pres">
      <dgm:prSet presAssocID="{B69A9CF3-B10E-4250-B3D6-1BA388CAD715}" presName="parentText" presStyleLbl="alignNode1" presStyleIdx="1" presStyleCnt="5">
        <dgm:presLayoutVars>
          <dgm:chMax val="1"/>
          <dgm:bulletEnabled val="1"/>
        </dgm:presLayoutVars>
      </dgm:prSet>
      <dgm:spPr/>
    </dgm:pt>
    <dgm:pt modelId="{D0401CBA-243A-449D-ACF6-CF8995B8ED9F}" type="pres">
      <dgm:prSet presAssocID="{B69A9CF3-B10E-4250-B3D6-1BA388CAD715}" presName="descendantText" presStyleLbl="alignAcc1" presStyleIdx="1" presStyleCnt="5">
        <dgm:presLayoutVars>
          <dgm:bulletEnabled val="1"/>
        </dgm:presLayoutVars>
      </dgm:prSet>
      <dgm:spPr/>
    </dgm:pt>
    <dgm:pt modelId="{35ADCDD3-ABFA-4F2E-8FE3-089E43C13A2F}" type="pres">
      <dgm:prSet presAssocID="{5073044E-585C-4ED6-9E4F-EAD562FAD64E}" presName="sp" presStyleCnt="0"/>
      <dgm:spPr/>
    </dgm:pt>
    <dgm:pt modelId="{391B7060-49BB-4D7D-ACC8-02B1067317E9}" type="pres">
      <dgm:prSet presAssocID="{D94EA060-C46F-4A36-99D9-2D1D9109CC19}" presName="composite" presStyleCnt="0"/>
      <dgm:spPr/>
    </dgm:pt>
    <dgm:pt modelId="{4CD21185-1594-4EF0-9FAE-9442F7119F8A}" type="pres">
      <dgm:prSet presAssocID="{D94EA060-C46F-4A36-99D9-2D1D9109CC19}" presName="parentText" presStyleLbl="alignNode1" presStyleIdx="2" presStyleCnt="5">
        <dgm:presLayoutVars>
          <dgm:chMax val="1"/>
          <dgm:bulletEnabled val="1"/>
        </dgm:presLayoutVars>
      </dgm:prSet>
      <dgm:spPr/>
    </dgm:pt>
    <dgm:pt modelId="{30C37FD8-38E9-4E46-A0E4-A2E47180C1E5}" type="pres">
      <dgm:prSet presAssocID="{D94EA060-C46F-4A36-99D9-2D1D9109CC19}" presName="descendantText" presStyleLbl="alignAcc1" presStyleIdx="2" presStyleCnt="5">
        <dgm:presLayoutVars>
          <dgm:bulletEnabled val="1"/>
        </dgm:presLayoutVars>
      </dgm:prSet>
      <dgm:spPr/>
    </dgm:pt>
    <dgm:pt modelId="{757295D6-4C74-4F9F-A603-8943A185CA63}" type="pres">
      <dgm:prSet presAssocID="{B6DAB6F2-8BAC-4240-82A2-C06E58B11283}" presName="sp" presStyleCnt="0"/>
      <dgm:spPr/>
    </dgm:pt>
    <dgm:pt modelId="{7E5ADED6-EBBB-4ACD-BED1-CADF85569747}" type="pres">
      <dgm:prSet presAssocID="{0705FB1E-B1BB-4D1D-BEBB-E075575DE3D0}" presName="composite" presStyleCnt="0"/>
      <dgm:spPr/>
    </dgm:pt>
    <dgm:pt modelId="{7F804A67-2DE5-49B6-913C-F7B2532B12CD}" type="pres">
      <dgm:prSet presAssocID="{0705FB1E-B1BB-4D1D-BEBB-E075575DE3D0}" presName="parentText" presStyleLbl="alignNode1" presStyleIdx="3" presStyleCnt="5">
        <dgm:presLayoutVars>
          <dgm:chMax val="1"/>
          <dgm:bulletEnabled val="1"/>
        </dgm:presLayoutVars>
      </dgm:prSet>
      <dgm:spPr/>
    </dgm:pt>
    <dgm:pt modelId="{0FA56D9B-6A32-4BA9-BBF5-D70E879B1795}" type="pres">
      <dgm:prSet presAssocID="{0705FB1E-B1BB-4D1D-BEBB-E075575DE3D0}" presName="descendantText" presStyleLbl="alignAcc1" presStyleIdx="3" presStyleCnt="5">
        <dgm:presLayoutVars>
          <dgm:bulletEnabled val="1"/>
        </dgm:presLayoutVars>
      </dgm:prSet>
      <dgm:spPr/>
    </dgm:pt>
    <dgm:pt modelId="{FFD567F3-0095-4EE0-B896-28113A3D5C80}" type="pres">
      <dgm:prSet presAssocID="{984FE8B9-EAC7-4572-B6B7-CE776EC466E4}" presName="sp" presStyleCnt="0"/>
      <dgm:spPr/>
    </dgm:pt>
    <dgm:pt modelId="{7B92AC9B-627B-4404-B64F-418C5061488E}" type="pres">
      <dgm:prSet presAssocID="{E6A0D522-8585-43BB-82F6-E1E1AF3E3E93}" presName="composite" presStyleCnt="0"/>
      <dgm:spPr/>
    </dgm:pt>
    <dgm:pt modelId="{43C0ABEC-9D33-4C4B-8BE8-2D9147BCF588}" type="pres">
      <dgm:prSet presAssocID="{E6A0D522-8585-43BB-82F6-E1E1AF3E3E93}" presName="parentText" presStyleLbl="alignNode1" presStyleIdx="4" presStyleCnt="5">
        <dgm:presLayoutVars>
          <dgm:chMax val="1"/>
          <dgm:bulletEnabled val="1"/>
        </dgm:presLayoutVars>
      </dgm:prSet>
      <dgm:spPr/>
    </dgm:pt>
    <dgm:pt modelId="{26185F00-4DB4-4BF6-9FB8-97565DDF451A}" type="pres">
      <dgm:prSet presAssocID="{E6A0D522-8585-43BB-82F6-E1E1AF3E3E93}" presName="descendantText" presStyleLbl="alignAcc1" presStyleIdx="4" presStyleCnt="5">
        <dgm:presLayoutVars>
          <dgm:bulletEnabled val="1"/>
        </dgm:presLayoutVars>
      </dgm:prSet>
      <dgm:spPr/>
    </dgm:pt>
  </dgm:ptLst>
  <dgm:cxnLst>
    <dgm:cxn modelId="{91FD5415-0E50-41AA-8691-5914AE4786EA}" srcId="{AB137D2F-3642-4324-B186-774EAEDF2DB0}" destId="{BDCE2A5D-DAED-4122-9EA8-FB508EE0551E}" srcOrd="0" destOrd="0" parTransId="{C0DED3E3-8766-46E5-8994-D202569DCFCB}" sibTransId="{503D21DA-2E3F-497B-9B23-0590667D5186}"/>
    <dgm:cxn modelId="{74567D1C-87DF-442B-AA90-6F5E46CB99F7}" srcId="{26A7F5C8-D2F4-43BA-B682-E851C98525B8}" destId="{E6A0D522-8585-43BB-82F6-E1E1AF3E3E93}" srcOrd="4" destOrd="0" parTransId="{6612F558-1597-4A54-835C-B9EB9C48F55F}" sibTransId="{6DF2FE3E-C4F7-4142-AC29-41288B3F5B04}"/>
    <dgm:cxn modelId="{B971A51E-2309-4F8F-8A1F-CC1DC1D17A80}" srcId="{26A7F5C8-D2F4-43BA-B682-E851C98525B8}" destId="{0705FB1E-B1BB-4D1D-BEBB-E075575DE3D0}" srcOrd="3" destOrd="0" parTransId="{69773D41-F5ED-40B2-982E-EAF3879C680B}" sibTransId="{984FE8B9-EAC7-4572-B6B7-CE776EC466E4}"/>
    <dgm:cxn modelId="{FDD4582B-C34E-4A37-A389-C5B6FEA47493}" type="presOf" srcId="{B49B45C8-3414-436D-AAAB-6E925C8B8509}" destId="{0FA56D9B-6A32-4BA9-BBF5-D70E879B1795}" srcOrd="0" destOrd="0" presId="urn:microsoft.com/office/officeart/2005/8/layout/chevron2"/>
    <dgm:cxn modelId="{F330EF38-FA64-4665-8A5C-85BF354F1AC0}" type="presOf" srcId="{DAF0781C-3B34-464E-82F8-135B9F970DBB}" destId="{D0401CBA-243A-449D-ACF6-CF8995B8ED9F}" srcOrd="0" destOrd="0" presId="urn:microsoft.com/office/officeart/2005/8/layout/chevron2"/>
    <dgm:cxn modelId="{F90FF53E-1DCB-4436-8ACA-171CD5C0B049}" type="presOf" srcId="{E6A0D522-8585-43BB-82F6-E1E1AF3E3E93}" destId="{43C0ABEC-9D33-4C4B-8BE8-2D9147BCF588}" srcOrd="0" destOrd="0" presId="urn:microsoft.com/office/officeart/2005/8/layout/chevron2"/>
    <dgm:cxn modelId="{358B6840-DD6B-47C7-B16B-017B8525593D}" srcId="{26A7F5C8-D2F4-43BA-B682-E851C98525B8}" destId="{B69A9CF3-B10E-4250-B3D6-1BA388CAD715}" srcOrd="1" destOrd="0" parTransId="{7A81072F-C67B-4286-8724-96A4BE7CFB5D}" sibTransId="{5073044E-585C-4ED6-9E4F-EAD562FAD64E}"/>
    <dgm:cxn modelId="{66091461-DFA0-4D8B-A012-3802CF9C99C2}" type="presOf" srcId="{B68E4A86-CDF4-4AF8-847D-DA90CABCE9AE}" destId="{30C37FD8-38E9-4E46-A0E4-A2E47180C1E5}" srcOrd="0" destOrd="0" presId="urn:microsoft.com/office/officeart/2005/8/layout/chevron2"/>
    <dgm:cxn modelId="{01B21C62-8332-4738-9A09-BA993721DE0D}" type="presOf" srcId="{AB137D2F-3642-4324-B186-774EAEDF2DB0}" destId="{B7C715E2-DAC8-46CD-9764-C09F01ECA564}" srcOrd="0" destOrd="0" presId="urn:microsoft.com/office/officeart/2005/8/layout/chevron2"/>
    <dgm:cxn modelId="{F3AC5692-5F14-4ACA-98F0-ED493DE399F5}" type="presOf" srcId="{BDCE2A5D-DAED-4122-9EA8-FB508EE0551E}" destId="{D3389FAC-7EE8-49EE-8340-130A9A11837F}" srcOrd="0" destOrd="0" presId="urn:microsoft.com/office/officeart/2005/8/layout/chevron2"/>
    <dgm:cxn modelId="{139F5099-ED53-43EE-ADF6-D2E45365A727}" srcId="{0705FB1E-B1BB-4D1D-BEBB-E075575DE3D0}" destId="{B49B45C8-3414-436D-AAAB-6E925C8B8509}" srcOrd="0" destOrd="0" parTransId="{A4EC0E57-486F-4219-B5D0-4E666CF89E3F}" sibTransId="{B2FAE501-C045-4763-842C-C8A37945E371}"/>
    <dgm:cxn modelId="{2D70B49D-5EA2-4AE1-ACBF-76806BE1A37C}" srcId="{B69A9CF3-B10E-4250-B3D6-1BA388CAD715}" destId="{DAF0781C-3B34-464E-82F8-135B9F970DBB}" srcOrd="0" destOrd="0" parTransId="{9FBA41B2-07BC-41FF-8461-E5EA79F0E722}" sibTransId="{569D8224-A503-4489-876A-3695C6BB899E}"/>
    <dgm:cxn modelId="{618A08A8-42C4-4829-8F34-1D36D733F56A}" type="presOf" srcId="{D94EA060-C46F-4A36-99D9-2D1D9109CC19}" destId="{4CD21185-1594-4EF0-9FAE-9442F7119F8A}" srcOrd="0" destOrd="0" presId="urn:microsoft.com/office/officeart/2005/8/layout/chevron2"/>
    <dgm:cxn modelId="{3DB7E3A9-B2CB-4956-B124-FE25D32E1568}" type="presOf" srcId="{0705FB1E-B1BB-4D1D-BEBB-E075575DE3D0}" destId="{7F804A67-2DE5-49B6-913C-F7B2532B12CD}" srcOrd="0" destOrd="0" presId="urn:microsoft.com/office/officeart/2005/8/layout/chevron2"/>
    <dgm:cxn modelId="{609033C9-66CF-4EA6-9C3E-C07923E6BB4C}" type="presOf" srcId="{B69A9CF3-B10E-4250-B3D6-1BA388CAD715}" destId="{61F84ED5-9A96-4B64-BBED-2E52A4EC9D99}" srcOrd="0" destOrd="0" presId="urn:microsoft.com/office/officeart/2005/8/layout/chevron2"/>
    <dgm:cxn modelId="{62C1FBD2-554F-4D29-B253-9CDC2ABC4000}" type="presOf" srcId="{26A7F5C8-D2F4-43BA-B682-E851C98525B8}" destId="{469BBE6F-3DE1-49B6-B82A-EBE9F4EB3D2B}" srcOrd="0" destOrd="0" presId="urn:microsoft.com/office/officeart/2005/8/layout/chevron2"/>
    <dgm:cxn modelId="{A44D6CDB-BE4A-4779-9E58-32D69D17C384}" srcId="{26A7F5C8-D2F4-43BA-B682-E851C98525B8}" destId="{AB137D2F-3642-4324-B186-774EAEDF2DB0}" srcOrd="0" destOrd="0" parTransId="{EBD0AD59-CD2F-4ACC-8A5A-3EAEE641F363}" sibTransId="{4137A093-4C09-4784-8B6B-9997B2B26BE4}"/>
    <dgm:cxn modelId="{17100ADD-BCA8-4FC9-8136-52B37125023D}" srcId="{D94EA060-C46F-4A36-99D9-2D1D9109CC19}" destId="{B68E4A86-CDF4-4AF8-847D-DA90CABCE9AE}" srcOrd="0" destOrd="0" parTransId="{84DEA8F9-88BE-4CE8-B13F-E8927D01C207}" sibTransId="{937C20EA-DFCA-48E6-8C14-CB7708843425}"/>
    <dgm:cxn modelId="{930654DE-05B5-4867-8C2E-9DFE0C7B9728}" srcId="{26A7F5C8-D2F4-43BA-B682-E851C98525B8}" destId="{D94EA060-C46F-4A36-99D9-2D1D9109CC19}" srcOrd="2" destOrd="0" parTransId="{9272DF75-4B01-443C-97E1-B1ACE451624E}" sibTransId="{B6DAB6F2-8BAC-4240-82A2-C06E58B11283}"/>
    <dgm:cxn modelId="{DF8D0AFF-B3C2-48A7-8784-9ECE9BEBA7F8}" srcId="{E6A0D522-8585-43BB-82F6-E1E1AF3E3E93}" destId="{E6E6700A-B996-4129-8D9E-F79CE6608083}" srcOrd="0" destOrd="0" parTransId="{ABD6C382-508A-476B-A740-44BC9891064E}" sibTransId="{2CA3E1D3-2CB5-481A-AB60-BF54CF81AC80}"/>
    <dgm:cxn modelId="{5FB986FF-143A-4C0A-8956-6CDFDEDB9837}" type="presOf" srcId="{E6E6700A-B996-4129-8D9E-F79CE6608083}" destId="{26185F00-4DB4-4BF6-9FB8-97565DDF451A}" srcOrd="0" destOrd="0" presId="urn:microsoft.com/office/officeart/2005/8/layout/chevron2"/>
    <dgm:cxn modelId="{F989D091-6717-4D8A-94C5-B87F874C31EA}" type="presParOf" srcId="{469BBE6F-3DE1-49B6-B82A-EBE9F4EB3D2B}" destId="{A2B9A098-1428-4EBB-8CD8-5D897C5C9374}" srcOrd="0" destOrd="0" presId="urn:microsoft.com/office/officeart/2005/8/layout/chevron2"/>
    <dgm:cxn modelId="{E43460BA-807E-4E06-8DF4-7F6D5B543514}" type="presParOf" srcId="{A2B9A098-1428-4EBB-8CD8-5D897C5C9374}" destId="{B7C715E2-DAC8-46CD-9764-C09F01ECA564}" srcOrd="0" destOrd="0" presId="urn:microsoft.com/office/officeart/2005/8/layout/chevron2"/>
    <dgm:cxn modelId="{6D9C3C32-0689-4388-832D-CD5F315F1D7F}" type="presParOf" srcId="{A2B9A098-1428-4EBB-8CD8-5D897C5C9374}" destId="{D3389FAC-7EE8-49EE-8340-130A9A11837F}" srcOrd="1" destOrd="0" presId="urn:microsoft.com/office/officeart/2005/8/layout/chevron2"/>
    <dgm:cxn modelId="{D4CB4AEA-F9E1-4E0F-8A0D-C18BBBC93CA8}" type="presParOf" srcId="{469BBE6F-3DE1-49B6-B82A-EBE9F4EB3D2B}" destId="{E92AD70B-4CED-420E-AA81-19236A5D7CFD}" srcOrd="1" destOrd="0" presId="urn:microsoft.com/office/officeart/2005/8/layout/chevron2"/>
    <dgm:cxn modelId="{28FD0955-9B86-463A-BE68-08BD5FE39B99}" type="presParOf" srcId="{469BBE6F-3DE1-49B6-B82A-EBE9F4EB3D2B}" destId="{6C055219-21C4-4676-BEFB-47CDED3CB66D}" srcOrd="2" destOrd="0" presId="urn:microsoft.com/office/officeart/2005/8/layout/chevron2"/>
    <dgm:cxn modelId="{085EFD0B-B59F-4091-8243-0FDBE56D59F7}" type="presParOf" srcId="{6C055219-21C4-4676-BEFB-47CDED3CB66D}" destId="{61F84ED5-9A96-4B64-BBED-2E52A4EC9D99}" srcOrd="0" destOrd="0" presId="urn:microsoft.com/office/officeart/2005/8/layout/chevron2"/>
    <dgm:cxn modelId="{68314AE1-B844-41F8-80F2-BA211C276CB7}" type="presParOf" srcId="{6C055219-21C4-4676-BEFB-47CDED3CB66D}" destId="{D0401CBA-243A-449D-ACF6-CF8995B8ED9F}" srcOrd="1" destOrd="0" presId="urn:microsoft.com/office/officeart/2005/8/layout/chevron2"/>
    <dgm:cxn modelId="{ABB19915-CD07-442E-AA00-46FC66B8DBA9}" type="presParOf" srcId="{469BBE6F-3DE1-49B6-B82A-EBE9F4EB3D2B}" destId="{35ADCDD3-ABFA-4F2E-8FE3-089E43C13A2F}" srcOrd="3" destOrd="0" presId="urn:microsoft.com/office/officeart/2005/8/layout/chevron2"/>
    <dgm:cxn modelId="{1D4D19FD-1853-4B3E-9D76-3A21D43FF9E5}" type="presParOf" srcId="{469BBE6F-3DE1-49B6-B82A-EBE9F4EB3D2B}" destId="{391B7060-49BB-4D7D-ACC8-02B1067317E9}" srcOrd="4" destOrd="0" presId="urn:microsoft.com/office/officeart/2005/8/layout/chevron2"/>
    <dgm:cxn modelId="{3074C5FD-ED69-4B94-8C66-B797945B1099}" type="presParOf" srcId="{391B7060-49BB-4D7D-ACC8-02B1067317E9}" destId="{4CD21185-1594-4EF0-9FAE-9442F7119F8A}" srcOrd="0" destOrd="0" presId="urn:microsoft.com/office/officeart/2005/8/layout/chevron2"/>
    <dgm:cxn modelId="{6554D1E3-02AD-4530-AE8E-55251FFE2F19}" type="presParOf" srcId="{391B7060-49BB-4D7D-ACC8-02B1067317E9}" destId="{30C37FD8-38E9-4E46-A0E4-A2E47180C1E5}" srcOrd="1" destOrd="0" presId="urn:microsoft.com/office/officeart/2005/8/layout/chevron2"/>
    <dgm:cxn modelId="{C5C6EE89-E3B2-4E6B-B5A9-7CD4671EC7EE}" type="presParOf" srcId="{469BBE6F-3DE1-49B6-B82A-EBE9F4EB3D2B}" destId="{757295D6-4C74-4F9F-A603-8943A185CA63}" srcOrd="5" destOrd="0" presId="urn:microsoft.com/office/officeart/2005/8/layout/chevron2"/>
    <dgm:cxn modelId="{A074B89A-B973-4CE2-BE6F-6A5D0140D6B6}" type="presParOf" srcId="{469BBE6F-3DE1-49B6-B82A-EBE9F4EB3D2B}" destId="{7E5ADED6-EBBB-4ACD-BED1-CADF85569747}" srcOrd="6" destOrd="0" presId="urn:microsoft.com/office/officeart/2005/8/layout/chevron2"/>
    <dgm:cxn modelId="{6E5B649E-B1A6-49E2-8AD4-913AB9ACF894}" type="presParOf" srcId="{7E5ADED6-EBBB-4ACD-BED1-CADF85569747}" destId="{7F804A67-2DE5-49B6-913C-F7B2532B12CD}" srcOrd="0" destOrd="0" presId="urn:microsoft.com/office/officeart/2005/8/layout/chevron2"/>
    <dgm:cxn modelId="{C5E419DA-D199-4258-838F-BE296D9C66A6}" type="presParOf" srcId="{7E5ADED6-EBBB-4ACD-BED1-CADF85569747}" destId="{0FA56D9B-6A32-4BA9-BBF5-D70E879B1795}" srcOrd="1" destOrd="0" presId="urn:microsoft.com/office/officeart/2005/8/layout/chevron2"/>
    <dgm:cxn modelId="{7708EE24-9794-4AF0-B243-F4D06B9C0F5E}" type="presParOf" srcId="{469BBE6F-3DE1-49B6-B82A-EBE9F4EB3D2B}" destId="{FFD567F3-0095-4EE0-B896-28113A3D5C80}" srcOrd="7" destOrd="0" presId="urn:microsoft.com/office/officeart/2005/8/layout/chevron2"/>
    <dgm:cxn modelId="{A208EBD1-C4B1-4C59-8A53-4C105DA08248}" type="presParOf" srcId="{469BBE6F-3DE1-49B6-B82A-EBE9F4EB3D2B}" destId="{7B92AC9B-627B-4404-B64F-418C5061488E}" srcOrd="8" destOrd="0" presId="urn:microsoft.com/office/officeart/2005/8/layout/chevron2"/>
    <dgm:cxn modelId="{CEEAF561-113B-417F-A4ED-537809F89B4B}" type="presParOf" srcId="{7B92AC9B-627B-4404-B64F-418C5061488E}" destId="{43C0ABEC-9D33-4C4B-8BE8-2D9147BCF588}" srcOrd="0" destOrd="0" presId="urn:microsoft.com/office/officeart/2005/8/layout/chevron2"/>
    <dgm:cxn modelId="{24C4072A-E69A-493A-B231-D991192714D8}" type="presParOf" srcId="{7B92AC9B-627B-4404-B64F-418C5061488E}" destId="{26185F00-4DB4-4BF6-9FB8-97565DDF451A}"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962295-487E-475F-9984-05BF983354BC}">
      <dsp:nvSpPr>
        <dsp:cNvPr id="0" name=""/>
        <dsp:cNvSpPr/>
      </dsp:nvSpPr>
      <dsp:spPr>
        <a:xfrm>
          <a:off x="1610558" y="-86143"/>
          <a:ext cx="1443795" cy="1446472"/>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a:cs typeface="Arial"/>
            </a:rPr>
            <a:t>1. </a:t>
          </a:r>
          <a:r>
            <a:rPr lang="en-US" sz="1600" b="1" kern="1200" dirty="0" err="1">
              <a:latin typeface="Arial"/>
              <a:cs typeface="Arial"/>
            </a:rPr>
            <a:t>Khám</a:t>
          </a:r>
          <a:r>
            <a:rPr lang="en-US" sz="1600" b="1" kern="1200" dirty="0">
              <a:latin typeface="Arial"/>
              <a:cs typeface="Arial"/>
            </a:rPr>
            <a:t> </a:t>
          </a:r>
          <a:r>
            <a:rPr lang="en-US" sz="1600" b="1" kern="1200" dirty="0" err="1">
              <a:latin typeface="Arial"/>
              <a:cs typeface="Arial"/>
            </a:rPr>
            <a:t>phá</a:t>
          </a:r>
          <a:endParaRPr lang="en-US" sz="1600" b="1" kern="1200" dirty="0">
            <a:latin typeface="Arial"/>
            <a:cs typeface="Arial"/>
          </a:endParaRPr>
        </a:p>
      </dsp:txBody>
      <dsp:txXfrm>
        <a:off x="1821997" y="125688"/>
        <a:ext cx="1020917" cy="1022810"/>
      </dsp:txXfrm>
    </dsp:sp>
    <dsp:sp modelId="{F2BDB55D-A460-4DDC-B47D-59E1C16F82CD}">
      <dsp:nvSpPr>
        <dsp:cNvPr id="0" name=""/>
        <dsp:cNvSpPr/>
      </dsp:nvSpPr>
      <dsp:spPr>
        <a:xfrm rot="2160000">
          <a:off x="2965613" y="957753"/>
          <a:ext cx="202873" cy="42610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971425" y="1025087"/>
        <a:ext cx="142011" cy="255663"/>
      </dsp:txXfrm>
    </dsp:sp>
    <dsp:sp modelId="{D2B3F9BF-E9DE-4029-9BC5-C7A7D5C10264}">
      <dsp:nvSpPr>
        <dsp:cNvPr id="0" name=""/>
        <dsp:cNvSpPr/>
      </dsp:nvSpPr>
      <dsp:spPr>
        <a:xfrm>
          <a:off x="3057144" y="993691"/>
          <a:ext cx="1615134" cy="1513298"/>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latin typeface="Arial"/>
              <a:cs typeface="Arial"/>
            </a:rPr>
            <a:t>2. </a:t>
          </a:r>
          <a:r>
            <a:rPr lang="en-US" sz="1600" b="1" kern="1200" err="1">
              <a:latin typeface="Arial"/>
              <a:cs typeface="Arial"/>
            </a:rPr>
            <a:t>Kiến</a:t>
          </a:r>
          <a:r>
            <a:rPr lang="en-US" sz="1600" b="1" kern="1200">
              <a:latin typeface="Arial"/>
              <a:cs typeface="Arial"/>
            </a:rPr>
            <a:t> </a:t>
          </a:r>
          <a:r>
            <a:rPr lang="en-US" sz="1600" b="1" kern="1200" err="1">
              <a:latin typeface="Arial"/>
              <a:cs typeface="Arial"/>
            </a:rPr>
            <a:t>tạo</a:t>
          </a:r>
          <a:r>
            <a:rPr lang="en-US" sz="1600" b="1" kern="1200">
              <a:latin typeface="Arial"/>
              <a:cs typeface="Arial"/>
            </a:rPr>
            <a:t> </a:t>
          </a:r>
          <a:r>
            <a:rPr lang="en-US" sz="1600" b="1" kern="1200" err="1">
              <a:latin typeface="Arial"/>
              <a:cs typeface="Arial"/>
            </a:rPr>
            <a:t>kiến</a:t>
          </a:r>
          <a:r>
            <a:rPr lang="en-US" sz="1600" b="1" kern="1200">
              <a:latin typeface="Arial"/>
              <a:cs typeface="Arial"/>
            </a:rPr>
            <a:t> </a:t>
          </a:r>
          <a:r>
            <a:rPr lang="en-US" sz="1600" b="1" kern="1200" err="1">
              <a:latin typeface="Arial"/>
              <a:cs typeface="Arial"/>
            </a:rPr>
            <a:t>thức</a:t>
          </a:r>
          <a:r>
            <a:rPr lang="en-US" sz="1600" b="1" kern="1200">
              <a:latin typeface="Arial"/>
              <a:cs typeface="Arial"/>
            </a:rPr>
            <a:t>, </a:t>
          </a:r>
          <a:r>
            <a:rPr lang="en-US" sz="1600" b="1" kern="1200" err="1">
              <a:latin typeface="Arial"/>
              <a:cs typeface="Arial"/>
            </a:rPr>
            <a:t>kĩ</a:t>
          </a:r>
          <a:r>
            <a:rPr lang="en-US" sz="1600" b="1" kern="1200">
              <a:latin typeface="Arial"/>
              <a:cs typeface="Arial"/>
            </a:rPr>
            <a:t> </a:t>
          </a:r>
          <a:r>
            <a:rPr lang="en-US" sz="1600" b="1" kern="1200" err="1">
              <a:latin typeface="Arial"/>
              <a:cs typeface="Arial"/>
            </a:rPr>
            <a:t>năng</a:t>
          </a:r>
          <a:endParaRPr lang="en-US" sz="1600" b="1" kern="1200">
            <a:latin typeface="Arial"/>
            <a:cs typeface="Arial"/>
          </a:endParaRPr>
        </a:p>
      </dsp:txBody>
      <dsp:txXfrm>
        <a:off x="3293675" y="1215308"/>
        <a:ext cx="1142072" cy="1070064"/>
      </dsp:txXfrm>
    </dsp:sp>
    <dsp:sp modelId="{DA879F7E-4E72-43BD-A94E-3204788897B4}">
      <dsp:nvSpPr>
        <dsp:cNvPr id="0" name=""/>
        <dsp:cNvSpPr/>
      </dsp:nvSpPr>
      <dsp:spPr>
        <a:xfrm rot="6480000">
          <a:off x="3457515" y="2452374"/>
          <a:ext cx="219734" cy="426105"/>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3500660" y="2506248"/>
        <a:ext cx="153814" cy="255663"/>
      </dsp:txXfrm>
    </dsp:sp>
    <dsp:sp modelId="{24AB81AF-60EA-4DA6-871A-7444F7AB3521}">
      <dsp:nvSpPr>
        <dsp:cNvPr id="0" name=""/>
        <dsp:cNvSpPr/>
      </dsp:nvSpPr>
      <dsp:spPr>
        <a:xfrm>
          <a:off x="2518380" y="2837444"/>
          <a:ext cx="1522123" cy="1428342"/>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latin typeface="Arial"/>
              <a:cs typeface="Arial"/>
            </a:rPr>
            <a:t>3. </a:t>
          </a:r>
          <a:r>
            <a:rPr lang="en-US" sz="1600" b="1" kern="1200" err="1">
              <a:latin typeface="Arial"/>
              <a:cs typeface="Arial"/>
            </a:rPr>
            <a:t>Luyện</a:t>
          </a:r>
          <a:r>
            <a:rPr lang="en-US" sz="1600" b="1" kern="1200">
              <a:latin typeface="Arial"/>
              <a:cs typeface="Arial"/>
            </a:rPr>
            <a:t> </a:t>
          </a:r>
          <a:r>
            <a:rPr lang="en-US" sz="1600" b="1" kern="1200" err="1">
              <a:latin typeface="Arial"/>
              <a:cs typeface="Arial"/>
            </a:rPr>
            <a:t>tập</a:t>
          </a:r>
          <a:r>
            <a:rPr lang="en-US" sz="1600" b="1" kern="1200">
              <a:latin typeface="Arial"/>
              <a:cs typeface="Arial"/>
            </a:rPr>
            <a:t> - </a:t>
          </a:r>
          <a:r>
            <a:rPr lang="en-US" sz="1600" b="1" kern="1200" err="1">
              <a:latin typeface="Arial"/>
              <a:cs typeface="Arial"/>
            </a:rPr>
            <a:t>sáng</a:t>
          </a:r>
          <a:r>
            <a:rPr lang="en-US" sz="1600" b="1" kern="1200">
              <a:latin typeface="Arial"/>
              <a:cs typeface="Arial"/>
            </a:rPr>
            <a:t> </a:t>
          </a:r>
          <a:r>
            <a:rPr lang="en-US" sz="1600" b="1" kern="1200" err="1">
              <a:latin typeface="Arial"/>
              <a:cs typeface="Arial"/>
            </a:rPr>
            <a:t>tạo</a:t>
          </a:r>
          <a:endParaRPr lang="en-US" sz="1600" b="1" kern="1200">
            <a:latin typeface="Arial"/>
            <a:cs typeface="Arial"/>
          </a:endParaRPr>
        </a:p>
      </dsp:txBody>
      <dsp:txXfrm>
        <a:off x="2741290" y="3046620"/>
        <a:ext cx="1076303" cy="1009990"/>
      </dsp:txXfrm>
    </dsp:sp>
    <dsp:sp modelId="{C801CE1F-3238-4D25-98E5-3DC00459B941}">
      <dsp:nvSpPr>
        <dsp:cNvPr id="0" name=""/>
        <dsp:cNvSpPr/>
      </dsp:nvSpPr>
      <dsp:spPr>
        <a:xfrm rot="10800000">
          <a:off x="2277133" y="3338562"/>
          <a:ext cx="170481" cy="426105"/>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2328277" y="3423783"/>
        <a:ext cx="119337" cy="255663"/>
      </dsp:txXfrm>
    </dsp:sp>
    <dsp:sp modelId="{4ADCD46C-25A5-4451-9EE5-A11F9E106CC3}">
      <dsp:nvSpPr>
        <dsp:cNvPr id="0" name=""/>
        <dsp:cNvSpPr/>
      </dsp:nvSpPr>
      <dsp:spPr>
        <a:xfrm>
          <a:off x="574222" y="2874259"/>
          <a:ext cx="1622495" cy="1354711"/>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a:cs typeface="Arial"/>
            </a:rPr>
            <a:t>4. </a:t>
          </a:r>
          <a:r>
            <a:rPr lang="en-US" sz="1600" b="1" kern="1200" dirty="0" err="1">
              <a:latin typeface="Arial"/>
              <a:cs typeface="Arial"/>
            </a:rPr>
            <a:t>Phân</a:t>
          </a:r>
          <a:r>
            <a:rPr lang="en-US" sz="1600" b="1" kern="1200" dirty="0">
              <a:latin typeface="Arial"/>
              <a:cs typeface="Arial"/>
            </a:rPr>
            <a:t> </a:t>
          </a:r>
          <a:r>
            <a:rPr lang="en-US" sz="1600" b="1" kern="1200" dirty="0" err="1">
              <a:latin typeface="Arial"/>
              <a:cs typeface="Arial"/>
            </a:rPr>
            <a:t>tích</a:t>
          </a:r>
          <a:r>
            <a:rPr lang="en-US" sz="1600" b="1" kern="1200" dirty="0">
              <a:latin typeface="Arial"/>
              <a:cs typeface="Arial"/>
            </a:rPr>
            <a:t> - </a:t>
          </a:r>
          <a:r>
            <a:rPr lang="en-US" sz="1600" b="1" kern="1200" dirty="0" err="1">
              <a:latin typeface="Arial"/>
              <a:cs typeface="Arial"/>
            </a:rPr>
            <a:t>đánh</a:t>
          </a:r>
          <a:r>
            <a:rPr lang="en-US" sz="1600" b="1" kern="1200" dirty="0">
              <a:latin typeface="Arial"/>
              <a:cs typeface="Arial"/>
            </a:rPr>
            <a:t> </a:t>
          </a:r>
          <a:r>
            <a:rPr lang="en-US" sz="1600" b="1" kern="1200" dirty="0" err="1">
              <a:latin typeface="Arial"/>
              <a:cs typeface="Arial"/>
            </a:rPr>
            <a:t>giá</a:t>
          </a:r>
          <a:endParaRPr lang="en-US" sz="1600" b="1" kern="1200" dirty="0">
            <a:latin typeface="Arial"/>
            <a:cs typeface="Arial"/>
          </a:endParaRPr>
        </a:p>
      </dsp:txBody>
      <dsp:txXfrm>
        <a:off x="811831" y="3072652"/>
        <a:ext cx="1147277" cy="957925"/>
      </dsp:txXfrm>
    </dsp:sp>
    <dsp:sp modelId="{4BBBA407-B33D-4170-912E-66A24D43326C}">
      <dsp:nvSpPr>
        <dsp:cNvPr id="0" name=""/>
        <dsp:cNvSpPr/>
      </dsp:nvSpPr>
      <dsp:spPr>
        <a:xfrm rot="15120000">
          <a:off x="986481" y="2477394"/>
          <a:ext cx="238356" cy="426105"/>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1033283" y="2596619"/>
        <a:ext cx="166849" cy="255663"/>
      </dsp:txXfrm>
    </dsp:sp>
    <dsp:sp modelId="{29E058FE-EB41-49F9-BF47-6C642B97C130}">
      <dsp:nvSpPr>
        <dsp:cNvPr id="0" name=""/>
        <dsp:cNvSpPr/>
      </dsp:nvSpPr>
      <dsp:spPr>
        <a:xfrm>
          <a:off x="80790" y="989159"/>
          <a:ext cx="1438821" cy="1522363"/>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latin typeface="Arial"/>
              <a:cs typeface="Arial"/>
            </a:rPr>
            <a:t>5. </a:t>
          </a:r>
          <a:r>
            <a:rPr lang="en-US" sz="1600" b="1" kern="1200" err="1">
              <a:latin typeface="Arial"/>
              <a:cs typeface="Arial"/>
            </a:rPr>
            <a:t>Vận</a:t>
          </a:r>
          <a:r>
            <a:rPr lang="en-US" sz="1600" b="1" kern="1200">
              <a:latin typeface="Arial"/>
              <a:cs typeface="Arial"/>
            </a:rPr>
            <a:t> </a:t>
          </a:r>
          <a:r>
            <a:rPr lang="en-US" sz="1600" b="1" kern="1200" err="1">
              <a:latin typeface="Arial"/>
              <a:cs typeface="Arial"/>
            </a:rPr>
            <a:t>dụng</a:t>
          </a:r>
          <a:r>
            <a:rPr lang="en-US" sz="1600" b="1" kern="1200">
              <a:latin typeface="Arial"/>
              <a:cs typeface="Arial"/>
            </a:rPr>
            <a:t> - </a:t>
          </a:r>
          <a:r>
            <a:rPr lang="en-US" sz="1600" b="1" kern="1200" err="1">
              <a:latin typeface="Arial"/>
              <a:cs typeface="Arial"/>
            </a:rPr>
            <a:t>phát</a:t>
          </a:r>
          <a:r>
            <a:rPr lang="en-US" sz="1600" b="1" kern="1200">
              <a:latin typeface="Arial"/>
              <a:cs typeface="Arial"/>
            </a:rPr>
            <a:t> </a:t>
          </a:r>
          <a:r>
            <a:rPr lang="en-US" sz="1600" b="1" kern="1200" err="1">
              <a:latin typeface="Arial"/>
              <a:cs typeface="Arial"/>
            </a:rPr>
            <a:t>triển</a:t>
          </a:r>
          <a:endParaRPr lang="en-US" sz="1600" b="1" kern="1200">
            <a:latin typeface="Arial"/>
            <a:cs typeface="Arial"/>
          </a:endParaRPr>
        </a:p>
      </dsp:txBody>
      <dsp:txXfrm>
        <a:off x="291500" y="1212104"/>
        <a:ext cx="1017401" cy="1076473"/>
      </dsp:txXfrm>
    </dsp:sp>
    <dsp:sp modelId="{48F3A7D4-8512-48E7-89AB-34DDADA0BB77}">
      <dsp:nvSpPr>
        <dsp:cNvPr id="0" name=""/>
        <dsp:cNvSpPr/>
      </dsp:nvSpPr>
      <dsp:spPr>
        <a:xfrm rot="19440000">
          <a:off x="1449115" y="981387"/>
          <a:ext cx="232435" cy="426105"/>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1455774" y="1087101"/>
        <a:ext cx="162705" cy="2556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919425-79E9-414B-B9DB-17565A7E317D}">
      <dsp:nvSpPr>
        <dsp:cNvPr id="0" name=""/>
        <dsp:cNvSpPr/>
      </dsp:nvSpPr>
      <dsp:spPr>
        <a:xfrm>
          <a:off x="0" y="83344"/>
          <a:ext cx="2387994" cy="955197"/>
        </a:xfrm>
        <a:prstGeom prst="chevron">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rtl="0">
            <a:lnSpc>
              <a:spcPct val="90000"/>
            </a:lnSpc>
            <a:spcBef>
              <a:spcPct val="0"/>
            </a:spcBef>
            <a:spcAft>
              <a:spcPct val="35000"/>
            </a:spcAft>
            <a:buNone/>
          </a:pPr>
          <a:r>
            <a:rPr kumimoji="0" lang="en-US" sz="2000" b="1"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Khám</a:t>
          </a:r>
          <a:r>
            <a:rPr kumimoji="0" lang="en-US" sz="20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phá</a:t>
          </a:r>
          <a:endParaRPr lang="en-US" sz="2000" kern="1200" dirty="0">
            <a:latin typeface="Arial" panose="020B0604020202020204" pitchFamily="34" charset="0"/>
            <a:cs typeface="Arial" panose="020B0604020202020204" pitchFamily="34" charset="0"/>
          </a:endParaRPr>
        </a:p>
      </dsp:txBody>
      <dsp:txXfrm>
        <a:off x="477599" y="83344"/>
        <a:ext cx="1432797" cy="955197"/>
      </dsp:txXfrm>
    </dsp:sp>
    <dsp:sp modelId="{8BD8E5F1-72C4-4252-BAEA-1828C1EE4C0D}">
      <dsp:nvSpPr>
        <dsp:cNvPr id="0" name=""/>
        <dsp:cNvSpPr/>
      </dsp:nvSpPr>
      <dsp:spPr>
        <a:xfrm>
          <a:off x="2151877" y="65205"/>
          <a:ext cx="2387994" cy="955197"/>
        </a:xfrm>
        <a:prstGeom prst="chevron">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kumimoji="0" lang="en-US" sz="1800" b="1"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Kiến</a:t>
          </a:r>
          <a:r>
            <a:rPr kumimoji="0" lang="en-US" sz="18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tạo</a:t>
          </a:r>
          <a:r>
            <a:rPr kumimoji="0" lang="en-US" sz="18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Kiến</a:t>
          </a:r>
          <a:r>
            <a:rPr kumimoji="0" lang="en-US" sz="18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thức</a:t>
          </a:r>
          <a:r>
            <a:rPr kumimoji="0" lang="en-US" sz="18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kĩ</a:t>
          </a:r>
          <a:r>
            <a:rPr kumimoji="0" lang="en-US" sz="18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năng</a:t>
          </a:r>
          <a:endParaRPr lang="en-US" sz="1800" kern="1200" dirty="0">
            <a:latin typeface="Arial" panose="020B0604020202020204" pitchFamily="34" charset="0"/>
            <a:cs typeface="Arial" panose="020B0604020202020204" pitchFamily="34" charset="0"/>
          </a:endParaRPr>
        </a:p>
      </dsp:txBody>
      <dsp:txXfrm>
        <a:off x="2629476" y="65205"/>
        <a:ext cx="1432797" cy="955197"/>
      </dsp:txXfrm>
    </dsp:sp>
    <dsp:sp modelId="{ACF2EA40-F53A-4262-8E54-6877FAFEA327}">
      <dsp:nvSpPr>
        <dsp:cNvPr id="0" name=""/>
        <dsp:cNvSpPr/>
      </dsp:nvSpPr>
      <dsp:spPr>
        <a:xfrm>
          <a:off x="4301072" y="65205"/>
          <a:ext cx="2387994" cy="955197"/>
        </a:xfrm>
        <a:prstGeom prst="chevron">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rtl="0">
            <a:lnSpc>
              <a:spcPct val="90000"/>
            </a:lnSpc>
            <a:spcBef>
              <a:spcPct val="0"/>
            </a:spcBef>
            <a:spcAft>
              <a:spcPct val="35000"/>
            </a:spcAft>
            <a:buNone/>
          </a:pPr>
          <a:r>
            <a:rPr kumimoji="0" lang="en-US" sz="2000" b="1"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Luyện</a:t>
          </a:r>
          <a:r>
            <a:rPr kumimoji="0" lang="en-US" sz="20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tập</a:t>
          </a:r>
          <a:r>
            <a:rPr kumimoji="0" lang="en-US" sz="20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sáng</a:t>
          </a:r>
          <a:r>
            <a:rPr kumimoji="0" lang="en-US" sz="20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tạo</a:t>
          </a:r>
          <a:endParaRPr lang="en-US" sz="2000" kern="1200" dirty="0">
            <a:latin typeface="Arial" panose="020B0604020202020204" pitchFamily="34" charset="0"/>
            <a:cs typeface="Arial" panose="020B0604020202020204" pitchFamily="34" charset="0"/>
          </a:endParaRPr>
        </a:p>
      </dsp:txBody>
      <dsp:txXfrm>
        <a:off x="4778671" y="65205"/>
        <a:ext cx="1432797" cy="955197"/>
      </dsp:txXfrm>
    </dsp:sp>
    <dsp:sp modelId="{DF86FC37-F3F4-44E3-A02B-5C7C70B030F2}">
      <dsp:nvSpPr>
        <dsp:cNvPr id="0" name=""/>
        <dsp:cNvSpPr/>
      </dsp:nvSpPr>
      <dsp:spPr>
        <a:xfrm>
          <a:off x="6450267" y="65205"/>
          <a:ext cx="2387994" cy="955197"/>
        </a:xfrm>
        <a:prstGeom prst="chevron">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rtl="0">
            <a:lnSpc>
              <a:spcPct val="90000"/>
            </a:lnSpc>
            <a:spcBef>
              <a:spcPct val="0"/>
            </a:spcBef>
            <a:spcAft>
              <a:spcPct val="35000"/>
            </a:spcAft>
            <a:buNone/>
          </a:pPr>
          <a:r>
            <a:rPr kumimoji="0" lang="en-US" sz="2000" b="1"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Phân</a:t>
          </a:r>
          <a:r>
            <a:rPr kumimoji="0" lang="en-US" sz="20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tích</a:t>
          </a:r>
          <a:r>
            <a:rPr kumimoji="0" lang="en-US" sz="20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đánh</a:t>
          </a:r>
          <a:r>
            <a:rPr kumimoji="0" lang="en-US" sz="20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srgbClr val="44546A"/>
              </a:solidFill>
              <a:effectLst/>
              <a:uLnTx/>
              <a:uFillTx/>
              <a:latin typeface="Arial" panose="020B0604020202020204" pitchFamily="34" charset="0"/>
              <a:ea typeface="+mn-ea"/>
              <a:cs typeface="Arial" panose="020B0604020202020204" pitchFamily="34" charset="0"/>
            </a:rPr>
            <a:t>giá</a:t>
          </a:r>
          <a:endParaRPr kumimoji="0" lang="en-US" sz="20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endParaRPr>
        </a:p>
      </dsp:txBody>
      <dsp:txXfrm>
        <a:off x="6927866" y="65205"/>
        <a:ext cx="1432797" cy="955197"/>
      </dsp:txXfrm>
    </dsp:sp>
    <dsp:sp modelId="{16B2B409-A467-4656-A39F-4FF4DC4CAB35}">
      <dsp:nvSpPr>
        <dsp:cNvPr id="0" name=""/>
        <dsp:cNvSpPr/>
      </dsp:nvSpPr>
      <dsp:spPr>
        <a:xfrm>
          <a:off x="8599461" y="65205"/>
          <a:ext cx="2387994" cy="955197"/>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rgbClr val="44546A"/>
              </a:solidFill>
              <a:latin typeface="Arial" panose="020B0604020202020204" pitchFamily="34" charset="0"/>
              <a:cs typeface="Arial" panose="020B0604020202020204" pitchFamily="34" charset="0"/>
            </a:rPr>
            <a:t>Vận</a:t>
          </a:r>
          <a:r>
            <a:rPr lang="en-US" sz="2000" b="1" kern="1200" dirty="0">
              <a:solidFill>
                <a:srgbClr val="44546A"/>
              </a:solidFill>
              <a:latin typeface="Arial" panose="020B0604020202020204" pitchFamily="34" charset="0"/>
              <a:cs typeface="Arial" panose="020B0604020202020204" pitchFamily="34" charset="0"/>
            </a:rPr>
            <a:t> </a:t>
          </a:r>
          <a:r>
            <a:rPr lang="en-US" sz="2000" b="1" kern="1200" dirty="0" err="1">
              <a:solidFill>
                <a:srgbClr val="44546A"/>
              </a:solidFill>
              <a:latin typeface="Arial" panose="020B0604020202020204" pitchFamily="34" charset="0"/>
              <a:cs typeface="Arial" panose="020B0604020202020204" pitchFamily="34" charset="0"/>
            </a:rPr>
            <a:t>dụng</a:t>
          </a:r>
          <a:r>
            <a:rPr lang="en-US" sz="2000" b="1" kern="1200" dirty="0">
              <a:solidFill>
                <a:srgbClr val="44546A"/>
              </a:solidFill>
              <a:latin typeface="Arial" panose="020B0604020202020204" pitchFamily="34" charset="0"/>
              <a:cs typeface="Arial" panose="020B0604020202020204" pitchFamily="34" charset="0"/>
            </a:rPr>
            <a:t> </a:t>
          </a:r>
          <a:r>
            <a:rPr lang="en-US" sz="2000" b="1" kern="1200" dirty="0" err="1">
              <a:solidFill>
                <a:srgbClr val="44546A"/>
              </a:solidFill>
              <a:latin typeface="Arial" panose="020B0604020202020204" pitchFamily="34" charset="0"/>
              <a:cs typeface="Arial" panose="020B0604020202020204" pitchFamily="34" charset="0"/>
            </a:rPr>
            <a:t>phát</a:t>
          </a:r>
          <a:r>
            <a:rPr lang="en-US" sz="2000" b="1" kern="1200" dirty="0">
              <a:solidFill>
                <a:srgbClr val="44546A"/>
              </a:solidFill>
              <a:latin typeface="Arial" panose="020B0604020202020204" pitchFamily="34" charset="0"/>
              <a:cs typeface="Arial" panose="020B0604020202020204" pitchFamily="34" charset="0"/>
            </a:rPr>
            <a:t> </a:t>
          </a:r>
          <a:r>
            <a:rPr lang="en-US" sz="2000" b="1" kern="1200" dirty="0" err="1">
              <a:solidFill>
                <a:srgbClr val="44546A"/>
              </a:solidFill>
              <a:latin typeface="Arial" panose="020B0604020202020204" pitchFamily="34" charset="0"/>
              <a:cs typeface="Arial" panose="020B0604020202020204" pitchFamily="34" charset="0"/>
            </a:rPr>
            <a:t>triển</a:t>
          </a:r>
          <a:endParaRPr kumimoji="0" lang="en-US" sz="2000" b="1"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endParaRPr>
        </a:p>
      </dsp:txBody>
      <dsp:txXfrm>
        <a:off x="9077060" y="65205"/>
        <a:ext cx="1432797" cy="9551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E539D-C6E0-9E44-B2F0-6FA0B14C7A1F}">
      <dsp:nvSpPr>
        <dsp:cNvPr id="0" name=""/>
        <dsp:cNvSpPr/>
      </dsp:nvSpPr>
      <dsp:spPr>
        <a:xfrm>
          <a:off x="650553" y="0"/>
          <a:ext cx="2024168" cy="202416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1397" tIns="30480" rIns="111397" bIns="30480" numCol="1" spcCol="1270" anchor="ctr" anchorCtr="0">
          <a:noAutofit/>
        </a:bodyPr>
        <a:lstStyle/>
        <a:p>
          <a:pPr marL="0" lvl="0" indent="0" algn="ctr" defTabSz="1066800">
            <a:lnSpc>
              <a:spcPct val="90000"/>
            </a:lnSpc>
            <a:spcBef>
              <a:spcPct val="0"/>
            </a:spcBef>
            <a:spcAft>
              <a:spcPct val="35000"/>
            </a:spcAft>
            <a:buNone/>
          </a:pPr>
          <a:r>
            <a:rPr lang="vi-VN" sz="2400" b="1" kern="1200" dirty="0">
              <a:solidFill>
                <a:srgbClr val="002060"/>
              </a:solidFill>
            </a:rPr>
            <a:t>Bài 1 </a:t>
          </a:r>
          <a:r>
            <a:rPr lang="vi-VN" sz="1900" b="1" kern="1200" dirty="0">
              <a:solidFill>
                <a:schemeClr val="accent2">
                  <a:lumMod val="50000"/>
                </a:schemeClr>
              </a:solidFill>
            </a:rPr>
            <a:t>Thiên nhiên trong tranh in</a:t>
          </a:r>
          <a:endParaRPr lang="vi-VN" sz="1900" kern="1200" dirty="0">
            <a:solidFill>
              <a:schemeClr val="accent2">
                <a:lumMod val="50000"/>
              </a:schemeClr>
            </a:solidFill>
          </a:endParaRPr>
        </a:p>
      </dsp:txBody>
      <dsp:txXfrm>
        <a:off x="946986" y="296433"/>
        <a:ext cx="1431302" cy="1431302"/>
      </dsp:txXfrm>
    </dsp:sp>
    <dsp:sp modelId="{AEABDE74-AF8C-40AC-B717-05B5C31BCE5E}">
      <dsp:nvSpPr>
        <dsp:cNvPr id="0" name=""/>
        <dsp:cNvSpPr/>
      </dsp:nvSpPr>
      <dsp:spPr>
        <a:xfrm>
          <a:off x="2324577" y="0"/>
          <a:ext cx="2024168" cy="2024168"/>
        </a:xfrm>
        <a:prstGeom prst="ellipse">
          <a:avLst/>
        </a:prstGeom>
        <a:solidFill>
          <a:srgbClr val="544DF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1397" tIns="30480" rIns="111397"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rgbClr val="002060"/>
              </a:solidFill>
              <a:latin typeface="Arial" panose="020B0604020202020204" pitchFamily="34" charset="0"/>
              <a:cs typeface="Arial" panose="020B0604020202020204" pitchFamily="34" charset="0"/>
            </a:rPr>
            <a:t>Bài</a:t>
          </a:r>
          <a:r>
            <a:rPr lang="en-US" sz="2400" b="1" kern="1200" dirty="0">
              <a:solidFill>
                <a:srgbClr val="002060"/>
              </a:solidFill>
              <a:latin typeface="Arial" panose="020B0604020202020204" pitchFamily="34" charset="0"/>
              <a:cs typeface="Arial" panose="020B0604020202020204" pitchFamily="34" charset="0"/>
            </a:rPr>
            <a:t> 2</a:t>
          </a:r>
        </a:p>
        <a:p>
          <a:pPr marL="0" lvl="0" indent="0" algn="ctr" defTabSz="1066800">
            <a:lnSpc>
              <a:spcPct val="90000"/>
            </a:lnSpc>
            <a:spcBef>
              <a:spcPct val="0"/>
            </a:spcBef>
            <a:spcAft>
              <a:spcPct val="35000"/>
            </a:spcAft>
            <a:buNone/>
          </a:pPr>
          <a:r>
            <a:rPr lang="en-US" sz="1800" b="1" kern="1200" dirty="0" err="1">
              <a:solidFill>
                <a:schemeClr val="accent2">
                  <a:lumMod val="50000"/>
                </a:schemeClr>
              </a:solidFill>
              <a:latin typeface="Arial" panose="020B0604020202020204" pitchFamily="34" charset="0"/>
              <a:cs typeface="Arial" panose="020B0604020202020204" pitchFamily="34" charset="0"/>
            </a:rPr>
            <a:t>Những</a:t>
          </a:r>
          <a:r>
            <a:rPr lang="en-US" sz="1800" b="1" kern="1200" dirty="0">
              <a:solidFill>
                <a:schemeClr val="accent2">
                  <a:lumMod val="50000"/>
                </a:schemeClr>
              </a:solidFill>
              <a:latin typeface="Arial" panose="020B0604020202020204" pitchFamily="34" charset="0"/>
              <a:cs typeface="Arial" panose="020B0604020202020204" pitchFamily="34" charset="0"/>
            </a:rPr>
            <a:t> </a:t>
          </a:r>
          <a:r>
            <a:rPr lang="en-US" sz="1800" b="1" kern="1200" dirty="0" err="1">
              <a:solidFill>
                <a:schemeClr val="accent2">
                  <a:lumMod val="50000"/>
                </a:schemeClr>
              </a:solidFill>
              <a:latin typeface="Arial" panose="020B0604020202020204" pitchFamily="34" charset="0"/>
              <a:cs typeface="Arial" panose="020B0604020202020204" pitchFamily="34" charset="0"/>
            </a:rPr>
            <a:t>sắc</a:t>
          </a:r>
          <a:r>
            <a:rPr lang="en-US" sz="1800" b="1" kern="1200" dirty="0">
              <a:solidFill>
                <a:schemeClr val="accent2">
                  <a:lumMod val="50000"/>
                </a:schemeClr>
              </a:solidFill>
              <a:latin typeface="Arial" panose="020B0604020202020204" pitchFamily="34" charset="0"/>
              <a:cs typeface="Arial" panose="020B0604020202020204" pitchFamily="34" charset="0"/>
            </a:rPr>
            <a:t> </a:t>
          </a:r>
          <a:r>
            <a:rPr lang="en-US" sz="1800" b="1" kern="1200" dirty="0" err="1">
              <a:solidFill>
                <a:schemeClr val="accent2">
                  <a:lumMod val="50000"/>
                </a:schemeClr>
              </a:solidFill>
              <a:latin typeface="Arial" panose="020B0604020202020204" pitchFamily="34" charset="0"/>
              <a:cs typeface="Arial" panose="020B0604020202020204" pitchFamily="34" charset="0"/>
            </a:rPr>
            <a:t>màu</a:t>
          </a:r>
          <a:r>
            <a:rPr lang="en-US" sz="1800" b="1" kern="1200" dirty="0">
              <a:solidFill>
                <a:schemeClr val="accent2">
                  <a:lumMod val="50000"/>
                </a:schemeClr>
              </a:solidFill>
              <a:latin typeface="Arial" panose="020B0604020202020204" pitchFamily="34" charset="0"/>
              <a:cs typeface="Arial" panose="020B0604020202020204" pitchFamily="34" charset="0"/>
            </a:rPr>
            <a:t> </a:t>
          </a:r>
          <a:r>
            <a:rPr lang="en-US" sz="1800" b="1" kern="1200" dirty="0" err="1">
              <a:solidFill>
                <a:schemeClr val="accent2">
                  <a:lumMod val="50000"/>
                </a:schemeClr>
              </a:solidFill>
              <a:latin typeface="Arial" panose="020B0604020202020204" pitchFamily="34" charset="0"/>
              <a:cs typeface="Arial" panose="020B0604020202020204" pitchFamily="34" charset="0"/>
            </a:rPr>
            <a:t>thiên</a:t>
          </a:r>
          <a:r>
            <a:rPr lang="en-US" sz="1800" b="1" kern="1200" dirty="0">
              <a:solidFill>
                <a:schemeClr val="accent2">
                  <a:lumMod val="50000"/>
                </a:schemeClr>
              </a:solidFill>
              <a:latin typeface="Arial" panose="020B0604020202020204" pitchFamily="34" charset="0"/>
              <a:cs typeface="Arial" panose="020B0604020202020204" pitchFamily="34" charset="0"/>
            </a:rPr>
            <a:t> </a:t>
          </a:r>
          <a:r>
            <a:rPr lang="en-US" sz="1800" b="1" kern="1200" dirty="0" err="1">
              <a:solidFill>
                <a:schemeClr val="accent2">
                  <a:lumMod val="50000"/>
                </a:schemeClr>
              </a:solidFill>
              <a:latin typeface="Arial" panose="020B0604020202020204" pitchFamily="34" charset="0"/>
              <a:cs typeface="Arial" panose="020B0604020202020204" pitchFamily="34" charset="0"/>
            </a:rPr>
            <a:t>nhiên</a:t>
          </a:r>
          <a:endParaRPr lang="en-US" sz="1800" b="1" kern="1200" dirty="0">
            <a:solidFill>
              <a:schemeClr val="accent2">
                <a:lumMod val="50000"/>
              </a:schemeClr>
            </a:solidFill>
            <a:latin typeface="Arial" panose="020B0604020202020204" pitchFamily="34" charset="0"/>
            <a:cs typeface="Arial" panose="020B0604020202020204" pitchFamily="34" charset="0"/>
          </a:endParaRPr>
        </a:p>
      </dsp:txBody>
      <dsp:txXfrm>
        <a:off x="2621010" y="296433"/>
        <a:ext cx="1431302" cy="1431302"/>
      </dsp:txXfrm>
    </dsp:sp>
    <dsp:sp modelId="{80123775-6D45-457D-9A4B-339A6B7486D9}">
      <dsp:nvSpPr>
        <dsp:cNvPr id="0" name=""/>
        <dsp:cNvSpPr/>
      </dsp:nvSpPr>
      <dsp:spPr>
        <a:xfrm>
          <a:off x="3998015" y="1519"/>
          <a:ext cx="2024168" cy="2024168"/>
        </a:xfrm>
        <a:prstGeom prst="ellipse">
          <a:avLst/>
        </a:prstGeom>
        <a:solidFill>
          <a:srgbClr val="D52C61">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1397" tIns="35560" rIns="111397"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err="1">
              <a:solidFill>
                <a:srgbClr val="002060"/>
              </a:solidFill>
            </a:rPr>
            <a:t>Bài</a:t>
          </a:r>
          <a:r>
            <a:rPr lang="en-US" sz="2800" b="1" kern="1200" dirty="0">
              <a:solidFill>
                <a:srgbClr val="002060"/>
              </a:solidFill>
            </a:rPr>
            <a:t> 3</a:t>
          </a:r>
        </a:p>
        <a:p>
          <a:pPr marL="0" lvl="0" indent="0" algn="ctr" defTabSz="1244600">
            <a:lnSpc>
              <a:spcPct val="90000"/>
            </a:lnSpc>
            <a:spcBef>
              <a:spcPct val="0"/>
            </a:spcBef>
            <a:spcAft>
              <a:spcPct val="35000"/>
            </a:spcAft>
            <a:buNone/>
          </a:pPr>
          <a:r>
            <a:rPr lang="en-US" sz="2000" b="1" kern="1200" dirty="0" err="1">
              <a:solidFill>
                <a:srgbClr val="7030A0"/>
              </a:solidFill>
              <a:latin typeface="Arial" panose="020B0604020202020204" pitchFamily="34" charset="0"/>
              <a:cs typeface="Arial" panose="020B0604020202020204" pitchFamily="34" charset="0"/>
            </a:rPr>
            <a:t>Động</a:t>
          </a:r>
          <a:r>
            <a:rPr lang="en-US" sz="2000" b="1" kern="1200" dirty="0">
              <a:solidFill>
                <a:srgbClr val="7030A0"/>
              </a:solidFill>
              <a:latin typeface="Arial" panose="020B0604020202020204" pitchFamily="34" charset="0"/>
              <a:cs typeface="Arial" panose="020B0604020202020204" pitchFamily="34" charset="0"/>
            </a:rPr>
            <a:t> </a:t>
          </a:r>
          <a:r>
            <a:rPr lang="en-US" sz="2000" b="1" kern="1200" dirty="0" err="1">
              <a:solidFill>
                <a:srgbClr val="7030A0"/>
              </a:solidFill>
              <a:latin typeface="Arial" panose="020B0604020202020204" pitchFamily="34" charset="0"/>
              <a:cs typeface="Arial" panose="020B0604020202020204" pitchFamily="34" charset="0"/>
            </a:rPr>
            <a:t>vật</a:t>
          </a:r>
          <a:r>
            <a:rPr lang="en-US" sz="2000" b="1" kern="1200" dirty="0">
              <a:solidFill>
                <a:srgbClr val="7030A0"/>
              </a:solidFill>
              <a:latin typeface="Arial" panose="020B0604020202020204" pitchFamily="34" charset="0"/>
              <a:cs typeface="Arial" panose="020B0604020202020204" pitchFamily="34" charset="0"/>
            </a:rPr>
            <a:t> </a:t>
          </a:r>
          <a:r>
            <a:rPr lang="en-US" sz="2000" b="1" kern="1200" dirty="0" err="1">
              <a:solidFill>
                <a:srgbClr val="7030A0"/>
              </a:solidFill>
              <a:latin typeface="Arial" panose="020B0604020202020204" pitchFamily="34" charset="0"/>
              <a:cs typeface="Arial" panose="020B0604020202020204" pitchFamily="34" charset="0"/>
            </a:rPr>
            <a:t>hoang</a:t>
          </a:r>
          <a:r>
            <a:rPr lang="en-US" sz="2000" b="1" kern="1200" dirty="0">
              <a:solidFill>
                <a:srgbClr val="7030A0"/>
              </a:solidFill>
              <a:latin typeface="Arial" panose="020B0604020202020204" pitchFamily="34" charset="0"/>
              <a:cs typeface="Arial" panose="020B0604020202020204" pitchFamily="34" charset="0"/>
            </a:rPr>
            <a:t> </a:t>
          </a:r>
          <a:r>
            <a:rPr lang="en-US" sz="2000" b="1" kern="1200" dirty="0" err="1">
              <a:solidFill>
                <a:srgbClr val="7030A0"/>
              </a:solidFill>
              <a:latin typeface="Arial" panose="020B0604020202020204" pitchFamily="34" charset="0"/>
              <a:cs typeface="Arial" panose="020B0604020202020204" pitchFamily="34" charset="0"/>
            </a:rPr>
            <a:t>dã</a:t>
          </a:r>
          <a:r>
            <a:rPr lang="en-US" sz="2000" b="1" kern="1200" dirty="0">
              <a:solidFill>
                <a:srgbClr val="7030A0"/>
              </a:solidFill>
              <a:latin typeface="Arial" panose="020B0604020202020204" pitchFamily="34" charset="0"/>
              <a:cs typeface="Arial" panose="020B0604020202020204" pitchFamily="34" charset="0"/>
            </a:rPr>
            <a:t> </a:t>
          </a:r>
          <a:r>
            <a:rPr lang="en-US" sz="2000" b="1" kern="1200" dirty="0" err="1">
              <a:solidFill>
                <a:srgbClr val="7030A0"/>
              </a:solidFill>
              <a:latin typeface="Arial" panose="020B0604020202020204" pitchFamily="34" charset="0"/>
              <a:cs typeface="Arial" panose="020B0604020202020204" pitchFamily="34" charset="0"/>
            </a:rPr>
            <a:t>ở</a:t>
          </a:r>
          <a:r>
            <a:rPr lang="en-US" sz="2000" b="1" kern="1200" dirty="0">
              <a:solidFill>
                <a:srgbClr val="7030A0"/>
              </a:solidFill>
              <a:latin typeface="Arial" panose="020B0604020202020204" pitchFamily="34" charset="0"/>
              <a:cs typeface="Arial" panose="020B0604020202020204" pitchFamily="34" charset="0"/>
            </a:rPr>
            <a:t> </a:t>
          </a:r>
          <a:r>
            <a:rPr lang="en-US" sz="2000" b="1" kern="1200" dirty="0" err="1">
              <a:solidFill>
                <a:srgbClr val="7030A0"/>
              </a:solidFill>
              <a:latin typeface="Arial" panose="020B0604020202020204" pitchFamily="34" charset="0"/>
              <a:cs typeface="Arial" panose="020B0604020202020204" pitchFamily="34" charset="0"/>
            </a:rPr>
            <a:t>châu</a:t>
          </a:r>
          <a:r>
            <a:rPr lang="en-US" sz="2000" b="1" kern="1200" dirty="0">
              <a:solidFill>
                <a:srgbClr val="7030A0"/>
              </a:solidFill>
              <a:latin typeface="Arial" panose="020B0604020202020204" pitchFamily="34" charset="0"/>
              <a:cs typeface="Arial" panose="020B0604020202020204" pitchFamily="34" charset="0"/>
            </a:rPr>
            <a:t> Phi</a:t>
          </a:r>
          <a:endParaRPr lang="en-US" sz="2000" b="1" kern="1200" dirty="0">
            <a:latin typeface="Arial" panose="020B0604020202020204" pitchFamily="34" charset="0"/>
            <a:cs typeface="Arial" panose="020B0604020202020204" pitchFamily="34" charset="0"/>
          </a:endParaRPr>
        </a:p>
      </dsp:txBody>
      <dsp:txXfrm>
        <a:off x="4294448" y="297952"/>
        <a:ext cx="1431302" cy="1431302"/>
      </dsp:txXfrm>
    </dsp:sp>
    <dsp:sp modelId="{55BF4500-AE9D-4E48-8677-A6B0A5D8743F}">
      <dsp:nvSpPr>
        <dsp:cNvPr id="0" name=""/>
        <dsp:cNvSpPr/>
      </dsp:nvSpPr>
      <dsp:spPr>
        <a:xfrm>
          <a:off x="5731962" y="1519"/>
          <a:ext cx="2024168" cy="2024168"/>
        </a:xfrm>
        <a:prstGeom prst="ellipse">
          <a:avLst/>
        </a:prstGeom>
        <a:solidFill>
          <a:srgbClr val="FFC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1397" tIns="35560" rIns="111397"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err="1">
              <a:solidFill>
                <a:srgbClr val="002060"/>
              </a:solidFill>
            </a:rPr>
            <a:t>Bài</a:t>
          </a:r>
          <a:r>
            <a:rPr lang="en-US" sz="2800" b="1" kern="1200" dirty="0">
              <a:solidFill>
                <a:srgbClr val="002060"/>
              </a:solidFill>
            </a:rPr>
            <a:t>...</a:t>
          </a:r>
        </a:p>
      </dsp:txBody>
      <dsp:txXfrm>
        <a:off x="6028395" y="297952"/>
        <a:ext cx="1431302" cy="14313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D18824-8849-47E0-B285-A593F8EF7F5B}">
      <dsp:nvSpPr>
        <dsp:cNvPr id="0" name=""/>
        <dsp:cNvSpPr/>
      </dsp:nvSpPr>
      <dsp:spPr>
        <a:xfrm>
          <a:off x="427259" y="799"/>
          <a:ext cx="5401663" cy="726745"/>
        </a:xfrm>
        <a:prstGeom prst="rect">
          <a:avLst/>
        </a:prstGeom>
        <a:solidFill>
          <a:schemeClr val="accent2">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002060"/>
              </a:solidFill>
              <a:latin typeface="Arial" panose="020B0604020202020204" pitchFamily="34" charset="0"/>
              <a:ea typeface="Cambria" panose="02040503050406030204" pitchFamily="18" charset="0"/>
              <a:cs typeface="Arial" panose="020B0604020202020204" pitchFamily="34" charset="0"/>
            </a:rPr>
            <a:t>taphuan.nxbgd.vn</a:t>
          </a:r>
          <a:endParaRPr lang="en-US" sz="2800" kern="1200" dirty="0">
            <a:solidFill>
              <a:srgbClr val="002060"/>
            </a:solidFill>
          </a:endParaRPr>
        </a:p>
      </dsp:txBody>
      <dsp:txXfrm>
        <a:off x="427259" y="799"/>
        <a:ext cx="5401663" cy="726745"/>
      </dsp:txXfrm>
    </dsp:sp>
    <dsp:sp modelId="{4D12741D-2AF0-4165-B696-5A9B09E4D47F}">
      <dsp:nvSpPr>
        <dsp:cNvPr id="0" name=""/>
        <dsp:cNvSpPr/>
      </dsp:nvSpPr>
      <dsp:spPr>
        <a:xfrm>
          <a:off x="421233" y="766495"/>
          <a:ext cx="5378805" cy="700402"/>
        </a:xfrm>
        <a:prstGeom prst="rect">
          <a:avLst/>
        </a:prstGeom>
        <a:solidFill>
          <a:schemeClr val="accent5">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002060"/>
              </a:solidFill>
              <a:latin typeface="Arial" panose="020B0604020202020204" pitchFamily="34" charset="0"/>
              <a:ea typeface="Cambria" panose="02040503050406030204" pitchFamily="18" charset="0"/>
              <a:cs typeface="Arial" panose="020B0604020202020204" pitchFamily="34" charset="0"/>
            </a:rPr>
            <a:t>hanhtrangso.nxbgd.vn</a:t>
          </a:r>
          <a:endParaRPr lang="en-US" sz="2800" kern="1200" dirty="0">
            <a:solidFill>
              <a:srgbClr val="002060"/>
            </a:solidFill>
          </a:endParaRPr>
        </a:p>
      </dsp:txBody>
      <dsp:txXfrm>
        <a:off x="421233" y="766495"/>
        <a:ext cx="5378805" cy="700402"/>
      </dsp:txXfrm>
    </dsp:sp>
    <dsp:sp modelId="{B87681B5-957B-45B1-BBF9-E6626082002E}">
      <dsp:nvSpPr>
        <dsp:cNvPr id="0" name=""/>
        <dsp:cNvSpPr/>
      </dsp:nvSpPr>
      <dsp:spPr>
        <a:xfrm>
          <a:off x="437064" y="1490031"/>
          <a:ext cx="5382052" cy="701787"/>
        </a:xfrm>
        <a:prstGeom prst="rect">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002060"/>
              </a:solidFill>
              <a:latin typeface="Arial" panose="020B0604020202020204" pitchFamily="34" charset="0"/>
              <a:ea typeface="Cambria" panose="02040503050406030204" pitchFamily="18" charset="0"/>
              <a:cs typeface="Arial" panose="020B0604020202020204" pitchFamily="34" charset="0"/>
            </a:rPr>
            <a:t>www.chantroisangtao.vn</a:t>
          </a:r>
          <a:endParaRPr lang="en-US" sz="2800" kern="1200" dirty="0">
            <a:solidFill>
              <a:srgbClr val="002060"/>
            </a:solidFill>
          </a:endParaRPr>
        </a:p>
      </dsp:txBody>
      <dsp:txXfrm>
        <a:off x="437064" y="1490031"/>
        <a:ext cx="5382052" cy="701787"/>
      </dsp:txXfrm>
    </dsp:sp>
    <dsp:sp modelId="{DC022C15-5A9B-42B8-B301-A0658D70D3BF}">
      <dsp:nvSpPr>
        <dsp:cNvPr id="0" name=""/>
        <dsp:cNvSpPr/>
      </dsp:nvSpPr>
      <dsp:spPr>
        <a:xfrm>
          <a:off x="428091" y="2223660"/>
          <a:ext cx="5400000" cy="620847"/>
        </a:xfrm>
        <a:prstGeom prst="rect">
          <a:avLst/>
        </a:prstGeom>
        <a:solidFill>
          <a:srgbClr val="92D05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002060"/>
              </a:solidFill>
              <a:latin typeface="Arial" panose="020B0604020202020204" pitchFamily="34" charset="0"/>
              <a:ea typeface="Cambria" panose="02040503050406030204" pitchFamily="18" charset="0"/>
              <a:cs typeface="Arial" panose="020B0604020202020204" pitchFamily="34" charset="0"/>
            </a:rPr>
            <a:t>www.chantroisangtao.vn/hotro</a:t>
          </a:r>
          <a:endParaRPr lang="en-US" sz="2800" kern="1200" dirty="0">
            <a:solidFill>
              <a:srgbClr val="002060"/>
            </a:solidFill>
          </a:endParaRPr>
        </a:p>
      </dsp:txBody>
      <dsp:txXfrm>
        <a:off x="428091" y="2223660"/>
        <a:ext cx="5400000" cy="6208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C715E2-DAC8-46CD-9764-C09F01ECA564}">
      <dsp:nvSpPr>
        <dsp:cNvPr id="0" name=""/>
        <dsp:cNvSpPr/>
      </dsp:nvSpPr>
      <dsp:spPr>
        <a:xfrm rot="5400000">
          <a:off x="-159474" y="161124"/>
          <a:ext cx="1063161" cy="744212"/>
        </a:xfrm>
        <a:prstGeom prst="chevron">
          <a:avLst/>
        </a:prstGeom>
        <a:solidFill>
          <a:schemeClr val="accent5">
            <a:lumMod val="60000"/>
            <a:lumOff val="40000"/>
          </a:schemeClr>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1</a:t>
          </a:r>
        </a:p>
      </dsp:txBody>
      <dsp:txXfrm rot="-5400000">
        <a:off x="1" y="373755"/>
        <a:ext cx="744212" cy="318949"/>
      </dsp:txXfrm>
    </dsp:sp>
    <dsp:sp modelId="{D3389FAC-7EE8-49EE-8340-130A9A11837F}">
      <dsp:nvSpPr>
        <dsp:cNvPr id="0" name=""/>
        <dsp:cNvSpPr/>
      </dsp:nvSpPr>
      <dsp:spPr>
        <a:xfrm rot="5400000">
          <a:off x="4407557" y="-3661694"/>
          <a:ext cx="691054" cy="8017744"/>
        </a:xfrm>
        <a:prstGeom prst="round2SameRect">
          <a:avLst/>
        </a:prstGeom>
        <a:solidFill>
          <a:schemeClr val="accent5">
            <a:lumMod val="60000"/>
            <a:lumOff val="4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rtl="0">
            <a:lnSpc>
              <a:spcPct val="90000"/>
            </a:lnSpc>
            <a:spcBef>
              <a:spcPct val="0"/>
            </a:spcBef>
            <a:spcAft>
              <a:spcPct val="15000"/>
            </a:spcAft>
            <a:buChar char="•"/>
          </a:pPr>
          <a:r>
            <a:rPr kumimoji="0" lang="vi-VN" sz="19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Thuận lợi trong </a:t>
          </a:r>
          <a:r>
            <a:rPr kumimoji="0" lang="en-US" sz="1900" b="1" i="0" u="none" strike="noStrike" kern="1200" cap="none" spc="0" normalizeH="0" baseline="0" noProof="0" dirty="0" err="1">
              <a:ln>
                <a:noFill/>
              </a:ln>
              <a:solidFill>
                <a:srgbClr val="002060"/>
              </a:solidFill>
              <a:effectLst/>
              <a:uLnTx/>
              <a:uFillTx/>
              <a:latin typeface="Aaril"/>
              <a:ea typeface="+mn-ea"/>
              <a:cs typeface="+mn-cs"/>
            </a:rPr>
            <a:t>việc</a:t>
          </a:r>
          <a:r>
            <a:rPr kumimoji="0" lang="en-US" sz="1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19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xây dựng kế hoạch </a:t>
          </a:r>
          <a:r>
            <a:rPr kumimoji="0" lang="en-US" sz="1900" b="1" i="0" u="none" strike="noStrike" kern="1200" cap="none" spc="0" normalizeH="0" baseline="0" noProof="0" dirty="0" err="1">
              <a:ln>
                <a:noFill/>
              </a:ln>
              <a:solidFill>
                <a:srgbClr val="002060"/>
              </a:solidFill>
              <a:effectLst/>
              <a:uLnTx/>
              <a:uFillTx/>
              <a:latin typeface="Aaril"/>
              <a:ea typeface="+mn-ea"/>
              <a:cs typeface="+mn-cs"/>
            </a:rPr>
            <a:t>dạy</a:t>
          </a:r>
          <a:r>
            <a:rPr kumimoji="0" lang="en-US" sz="1900" b="1" i="0" u="none" strike="noStrike" kern="1200" cap="none" spc="0" normalizeH="0" baseline="0" noProof="0" dirty="0">
              <a:ln>
                <a:noFill/>
              </a:ln>
              <a:solidFill>
                <a:srgbClr val="002060"/>
              </a:solidFill>
              <a:effectLst/>
              <a:uLnTx/>
              <a:uFillTx/>
              <a:latin typeface="Aaril"/>
              <a:ea typeface="+mn-ea"/>
              <a:cs typeface="+mn-cs"/>
            </a:rPr>
            <a:t> </a:t>
          </a:r>
          <a:r>
            <a:rPr kumimoji="0" lang="en-US" sz="1900" b="1" i="0" u="none" strike="noStrike" kern="1200" cap="none" spc="0" normalizeH="0" baseline="0" noProof="0" dirty="0" err="1">
              <a:ln>
                <a:noFill/>
              </a:ln>
              <a:solidFill>
                <a:srgbClr val="002060"/>
              </a:solidFill>
              <a:effectLst/>
              <a:uLnTx/>
              <a:uFillTx/>
              <a:latin typeface="Aaril"/>
              <a:ea typeface="+mn-ea"/>
              <a:cs typeface="+mn-cs"/>
            </a:rPr>
            <a:t>học</a:t>
          </a:r>
          <a:r>
            <a:rPr kumimoji="0" lang="en-US" sz="1900" b="1" i="0" u="none" strike="noStrike" kern="1200" cap="none" spc="0" normalizeH="0" baseline="0" noProof="0" dirty="0">
              <a:ln>
                <a:noFill/>
              </a:ln>
              <a:solidFill>
                <a:srgbClr val="002060"/>
              </a:solidFill>
              <a:effectLst/>
              <a:uLnTx/>
              <a:uFillTx/>
              <a:latin typeface="Aaril"/>
              <a:ea typeface="+mn-ea"/>
              <a:cs typeface="+mn-cs"/>
            </a:rPr>
            <a:t>.</a:t>
          </a:r>
          <a:endParaRPr lang="en-US" sz="1900" kern="1200" dirty="0"/>
        </a:p>
      </dsp:txBody>
      <dsp:txXfrm rot="-5400000">
        <a:off x="744212" y="35385"/>
        <a:ext cx="7984010" cy="623586"/>
      </dsp:txXfrm>
    </dsp:sp>
    <dsp:sp modelId="{61F84ED5-9A96-4B64-BBED-2E52A4EC9D99}">
      <dsp:nvSpPr>
        <dsp:cNvPr id="0" name=""/>
        <dsp:cNvSpPr/>
      </dsp:nvSpPr>
      <dsp:spPr>
        <a:xfrm rot="5400000">
          <a:off x="-159474" y="1106844"/>
          <a:ext cx="1063161" cy="744212"/>
        </a:xfrm>
        <a:prstGeom prst="chevron">
          <a:avLst/>
        </a:prstGeom>
        <a:solidFill>
          <a:schemeClr val="accent4">
            <a:lumMod val="75000"/>
          </a:schemeClr>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2</a:t>
          </a:r>
        </a:p>
      </dsp:txBody>
      <dsp:txXfrm rot="-5400000">
        <a:off x="1" y="1319475"/>
        <a:ext cx="744212" cy="318949"/>
      </dsp:txXfrm>
    </dsp:sp>
    <dsp:sp modelId="{D0401CBA-243A-449D-ACF6-CF8995B8ED9F}">
      <dsp:nvSpPr>
        <dsp:cNvPr id="0" name=""/>
        <dsp:cNvSpPr/>
      </dsp:nvSpPr>
      <dsp:spPr>
        <a:xfrm rot="5400000">
          <a:off x="4407557" y="-2715974"/>
          <a:ext cx="691054" cy="8017744"/>
        </a:xfrm>
        <a:prstGeom prst="round2SameRect">
          <a:avLst/>
        </a:prstGeom>
        <a:solidFill>
          <a:schemeClr val="accent4">
            <a:lumMod val="75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rtl="0">
            <a:lnSpc>
              <a:spcPct val="90000"/>
            </a:lnSpc>
            <a:spcBef>
              <a:spcPct val="0"/>
            </a:spcBef>
            <a:spcAft>
              <a:spcPct val="15000"/>
            </a:spcAft>
            <a:buChar char="•"/>
          </a:pPr>
          <a:r>
            <a:rPr kumimoji="0" lang="en-US" sz="1900" b="1" i="0" u="none" strike="noStrike" kern="1200" cap="none" spc="0" normalizeH="0" baseline="0" noProof="0" dirty="0" err="1">
              <a:ln>
                <a:noFill/>
              </a:ln>
              <a:solidFill>
                <a:srgbClr val="002060"/>
              </a:solidFill>
              <a:effectLst/>
              <a:uLnTx/>
              <a:uFillTx/>
              <a:latin typeface="Aaril"/>
              <a:ea typeface="+mn-ea"/>
              <a:cs typeface="+mn-cs"/>
            </a:rPr>
            <a:t>Phù</a:t>
          </a:r>
          <a:r>
            <a:rPr kumimoji="0" lang="en-US" sz="1900" b="1" i="0" u="none" strike="noStrike" kern="1200" cap="none" spc="0" normalizeH="0" baseline="0" noProof="0" dirty="0">
              <a:ln>
                <a:noFill/>
              </a:ln>
              <a:solidFill>
                <a:srgbClr val="002060"/>
              </a:solidFill>
              <a:effectLst/>
              <a:uLnTx/>
              <a:uFillTx/>
              <a:latin typeface="Aaril"/>
              <a:ea typeface="+mn-ea"/>
              <a:cs typeface="+mn-cs"/>
            </a:rPr>
            <a:t> </a:t>
          </a:r>
          <a:r>
            <a:rPr kumimoji="0" lang="en-US" sz="1900" b="1" i="0" u="none" strike="noStrike" kern="1200" cap="none" spc="0" normalizeH="0" baseline="0" noProof="0" dirty="0" err="1">
              <a:ln>
                <a:noFill/>
              </a:ln>
              <a:solidFill>
                <a:srgbClr val="002060"/>
              </a:solidFill>
              <a:effectLst/>
              <a:uLnTx/>
              <a:uFillTx/>
              <a:latin typeface="Aaril"/>
              <a:ea typeface="+mn-ea"/>
              <a:cs typeface="+mn-cs"/>
            </a:rPr>
            <a:t>hợp</a:t>
          </a:r>
          <a:r>
            <a:rPr kumimoji="0" lang="en-US" sz="1900" b="1" i="0" u="none" strike="noStrike" kern="1200" cap="none" spc="0" normalizeH="0" baseline="0" noProof="0" dirty="0">
              <a:ln>
                <a:noFill/>
              </a:ln>
              <a:solidFill>
                <a:srgbClr val="002060"/>
              </a:solidFill>
              <a:effectLst/>
              <a:uLnTx/>
              <a:uFillTx/>
              <a:latin typeface="Aaril"/>
              <a:ea typeface="+mn-ea"/>
              <a:cs typeface="+mn-cs"/>
            </a:rPr>
            <a:t> </a:t>
          </a:r>
          <a:r>
            <a:rPr kumimoji="0" lang="en-US" sz="1900" b="1" i="0" u="none" strike="noStrike" kern="1200" cap="none" spc="0" normalizeH="0" baseline="0" noProof="0" dirty="0" err="1">
              <a:ln>
                <a:noFill/>
              </a:ln>
              <a:solidFill>
                <a:srgbClr val="002060"/>
              </a:solidFill>
              <a:effectLst/>
              <a:uLnTx/>
              <a:uFillTx/>
              <a:latin typeface="Aaril"/>
              <a:ea typeface="+mn-ea"/>
              <a:cs typeface="+mn-cs"/>
            </a:rPr>
            <a:t>với</a:t>
          </a:r>
          <a:r>
            <a:rPr kumimoji="0" lang="en-US" sz="1900" b="1" i="0" u="none" strike="noStrike" kern="1200" cap="none" spc="0" normalizeH="0" baseline="0" noProof="0" dirty="0">
              <a:ln>
                <a:noFill/>
              </a:ln>
              <a:solidFill>
                <a:srgbClr val="002060"/>
              </a:solidFill>
              <a:effectLst/>
              <a:uLnTx/>
              <a:uFillTx/>
              <a:latin typeface="Aaril"/>
              <a:ea typeface="+mn-ea"/>
              <a:cs typeface="+mn-cs"/>
            </a:rPr>
            <a:t> </a:t>
          </a:r>
          <a:r>
            <a:rPr kumimoji="0" lang="en-US" sz="1900" b="1" i="0" u="none" strike="noStrike" kern="1200" cap="none" spc="0" normalizeH="0" baseline="0" noProof="0" dirty="0" err="1">
              <a:ln>
                <a:noFill/>
              </a:ln>
              <a:solidFill>
                <a:srgbClr val="002060"/>
              </a:solidFill>
              <a:effectLst/>
              <a:uLnTx/>
              <a:uFillTx/>
              <a:latin typeface="Aaril"/>
              <a:ea typeface="+mn-ea"/>
              <a:cs typeface="+mn-cs"/>
            </a:rPr>
            <a:t>mọi</a:t>
          </a:r>
          <a:r>
            <a:rPr kumimoji="0" lang="en-US" sz="1900" b="1" i="0" u="none" strike="noStrike" kern="1200" cap="none" spc="0" normalizeH="0" noProof="0" dirty="0">
              <a:ln>
                <a:noFill/>
              </a:ln>
              <a:solidFill>
                <a:srgbClr val="002060"/>
              </a:solidFill>
              <a:effectLst/>
              <a:uLnTx/>
              <a:uFillTx/>
              <a:latin typeface="Aaril"/>
              <a:ea typeface="+mn-ea"/>
              <a:cs typeface="+mn-cs"/>
            </a:rPr>
            <a:t> </a:t>
          </a:r>
          <a:r>
            <a:rPr kumimoji="0" lang="vi-VN" sz="19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điều kiện cơ sở vật chất và đối tượng </a:t>
          </a:r>
          <a:br>
            <a:rPr kumimoji="0" lang="en-US" sz="19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br>
          <a:r>
            <a:rPr kumimoji="0" lang="vi-VN" sz="19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giáo viên, học sinh </a:t>
          </a:r>
          <a:endParaRPr lang="en-US" sz="1900" kern="1200" dirty="0"/>
        </a:p>
      </dsp:txBody>
      <dsp:txXfrm rot="-5400000">
        <a:off x="744212" y="981105"/>
        <a:ext cx="7984010" cy="623586"/>
      </dsp:txXfrm>
    </dsp:sp>
    <dsp:sp modelId="{4CD21185-1594-4EF0-9FAE-9442F7119F8A}">
      <dsp:nvSpPr>
        <dsp:cNvPr id="0" name=""/>
        <dsp:cNvSpPr/>
      </dsp:nvSpPr>
      <dsp:spPr>
        <a:xfrm rot="5400000">
          <a:off x="-159474" y="2052564"/>
          <a:ext cx="1063161" cy="744212"/>
        </a:xfrm>
        <a:prstGeom prst="chevron">
          <a:avLst/>
        </a:prstGeom>
        <a:solidFill>
          <a:schemeClr val="accent4"/>
        </a:solidFill>
        <a:ln w="12700" cap="flat" cmpd="sng" algn="ctr">
          <a:solidFill>
            <a:schemeClr val="accent4">
              <a:shade val="50000"/>
            </a:schemeClr>
          </a:solidFill>
          <a:prstDash val="solid"/>
          <a:miter lim="800000"/>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3</a:t>
          </a:r>
        </a:p>
      </dsp:txBody>
      <dsp:txXfrm rot="-5400000">
        <a:off x="1" y="2265195"/>
        <a:ext cx="744212" cy="318949"/>
      </dsp:txXfrm>
    </dsp:sp>
    <dsp:sp modelId="{30C37FD8-38E9-4E46-A0E4-A2E47180C1E5}">
      <dsp:nvSpPr>
        <dsp:cNvPr id="0" name=""/>
        <dsp:cNvSpPr/>
      </dsp:nvSpPr>
      <dsp:spPr>
        <a:xfrm rot="5400000">
          <a:off x="4407557" y="-1770254"/>
          <a:ext cx="691054" cy="8017744"/>
        </a:xfrm>
        <a:prstGeom prst="round2SameRect">
          <a:avLst/>
        </a:prstGeom>
        <a:solidFill>
          <a:srgbClr val="FFC0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rtl="0">
            <a:lnSpc>
              <a:spcPct val="90000"/>
            </a:lnSpc>
            <a:spcBef>
              <a:spcPct val="0"/>
            </a:spcBef>
            <a:spcAft>
              <a:spcPct val="15000"/>
            </a:spcAft>
            <a:buChar char="•"/>
          </a:pPr>
          <a:r>
            <a:rPr kumimoji="0" lang="vi-VN" sz="1900" b="1" i="0" u="none" strike="noStrike" kern="1200" cap="none" spc="0" normalizeH="0" baseline="0" noProof="0" dirty="0">
              <a:ln>
                <a:noFill/>
              </a:ln>
              <a:solidFill>
                <a:srgbClr val="002060"/>
              </a:solidFill>
              <a:effectLst/>
              <a:uLnTx/>
              <a:uFillTx/>
              <a:latin typeface="+mn-lt"/>
              <a:ea typeface="+mn-ea"/>
              <a:cs typeface="+mn-cs"/>
            </a:rPr>
            <a:t>T</a:t>
          </a:r>
          <a:r>
            <a:rPr kumimoji="0" lang="vi-VN" sz="1900" b="1" i="0" u="none" strike="noStrike" kern="1200" cap="none" spc="0" normalizeH="0" baseline="0" noProof="0" dirty="0">
              <a:ln>
                <a:noFill/>
              </a:ln>
              <a:solidFill>
                <a:srgbClr val="002060"/>
              </a:solidFill>
              <a:effectLst/>
              <a:uLnTx/>
              <a:uFillTx/>
              <a:latin typeface="Aaril"/>
              <a:ea typeface="+mn-ea"/>
              <a:cs typeface="+mn-cs"/>
            </a:rPr>
            <a:t>ích </a:t>
          </a:r>
          <a:r>
            <a:rPr kumimoji="0" lang="vi-VN" sz="1900" b="1" i="0" u="none" strike="noStrike" kern="1200" cap="none" spc="0" normalizeH="0" baseline="0" noProof="0" dirty="0">
              <a:ln>
                <a:noFill/>
              </a:ln>
              <a:solidFill>
                <a:srgbClr val="002060"/>
              </a:solidFill>
              <a:effectLst/>
              <a:uLnTx/>
              <a:uFillTx/>
              <a:latin typeface="+mn-lt"/>
              <a:ea typeface="+mn-ea"/>
              <a:cs typeface="+mn-cs"/>
            </a:rPr>
            <a:t>hợp</a:t>
          </a:r>
          <a:r>
            <a:rPr kumimoji="0" lang="en-US" sz="19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sz="19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hài</a:t>
          </a:r>
          <a:r>
            <a:rPr kumimoji="0" lang="en-US" sz="19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19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hoà</a:t>
          </a:r>
          <a:r>
            <a:rPr kumimoji="0" lang="vi-VN" sz="1900" b="1" i="0" u="none" strike="noStrike" kern="1200" cap="none" spc="0" normalizeH="0" baseline="0" noProof="0" dirty="0">
              <a:ln>
                <a:noFill/>
              </a:ln>
              <a:solidFill>
                <a:srgbClr val="002060"/>
              </a:solidFill>
              <a:effectLst/>
              <a:uLnTx/>
              <a:uFillTx/>
              <a:latin typeface="+mn-lt"/>
              <a:ea typeface="+mn-ea"/>
              <a:cs typeface="+mn-cs"/>
            </a:rPr>
            <a:t> </a:t>
          </a:r>
          <a:r>
            <a:rPr kumimoji="0" lang="en-US" sz="1900" b="1" i="0" u="none" strike="noStrike" kern="1200" cap="none" spc="0" normalizeH="0" baseline="0" noProof="0" dirty="0" err="1">
              <a:ln>
                <a:noFill/>
              </a:ln>
              <a:solidFill>
                <a:srgbClr val="002060"/>
              </a:solidFill>
              <a:effectLst/>
              <a:uLnTx/>
              <a:uFillTx/>
              <a:latin typeface="Aaril"/>
              <a:ea typeface="+mn-ea"/>
              <a:cs typeface="+mn-cs"/>
            </a:rPr>
            <a:t>với</a:t>
          </a:r>
          <a:r>
            <a:rPr kumimoji="0" lang="en-US" sz="1900" b="1" i="0" u="none" strike="noStrike" kern="1200" cap="none" spc="0" normalizeH="0" baseline="0" noProof="0" dirty="0">
              <a:ln>
                <a:noFill/>
              </a:ln>
              <a:solidFill>
                <a:srgbClr val="002060"/>
              </a:solidFill>
              <a:effectLst/>
              <a:uLnTx/>
              <a:uFillTx/>
              <a:latin typeface="Aaril"/>
              <a:ea typeface="+mn-ea"/>
              <a:cs typeface="+mn-cs"/>
            </a:rPr>
            <a:t> </a:t>
          </a:r>
          <a:r>
            <a:rPr kumimoji="0" lang="en-US" sz="1900" b="1" i="0" u="none" strike="noStrike" kern="1200" cap="none" spc="0" normalizeH="0" baseline="0" noProof="0" dirty="0" err="1">
              <a:ln>
                <a:noFill/>
              </a:ln>
              <a:solidFill>
                <a:srgbClr val="002060"/>
              </a:solidFill>
              <a:effectLst/>
              <a:uLnTx/>
              <a:uFillTx/>
              <a:latin typeface="Aaril"/>
              <a:ea typeface="+mn-ea"/>
              <a:cs typeface="+mn-cs"/>
            </a:rPr>
            <a:t>các</a:t>
          </a:r>
          <a:r>
            <a:rPr kumimoji="0" lang="en-US" sz="1900" b="1" i="0" u="none" strike="noStrike" kern="1200" cap="none" spc="0" normalizeH="0" baseline="0" noProof="0" dirty="0">
              <a:ln>
                <a:noFill/>
              </a:ln>
              <a:solidFill>
                <a:srgbClr val="002060"/>
              </a:solidFill>
              <a:effectLst/>
              <a:uLnTx/>
              <a:uFillTx/>
              <a:latin typeface="Aaril"/>
              <a:ea typeface="+mn-ea"/>
              <a:cs typeface="+mn-cs"/>
            </a:rPr>
            <a:t> </a:t>
          </a:r>
          <a:r>
            <a:rPr kumimoji="0" lang="en-US" sz="1900" b="1" i="0" u="none" strike="noStrike" kern="1200" cap="none" spc="0" normalizeH="0" baseline="0" noProof="0" dirty="0" err="1">
              <a:ln>
                <a:noFill/>
              </a:ln>
              <a:solidFill>
                <a:srgbClr val="002060"/>
              </a:solidFill>
              <a:effectLst/>
              <a:uLnTx/>
              <a:uFillTx/>
              <a:latin typeface="Aaril"/>
              <a:ea typeface="+mn-ea"/>
              <a:cs typeface="+mn-cs"/>
            </a:rPr>
            <a:t>môn</a:t>
          </a:r>
          <a:r>
            <a:rPr kumimoji="0" lang="en-US" sz="1900" b="1" i="0" u="none" strike="noStrike" kern="1200" cap="none" spc="0" normalizeH="0" baseline="0" noProof="0" dirty="0">
              <a:ln>
                <a:noFill/>
              </a:ln>
              <a:solidFill>
                <a:srgbClr val="002060"/>
              </a:solidFill>
              <a:effectLst/>
              <a:uLnTx/>
              <a:uFillTx/>
              <a:latin typeface="Aaril"/>
              <a:ea typeface="+mn-ea"/>
              <a:cs typeface="+mn-cs"/>
            </a:rPr>
            <a:t> </a:t>
          </a:r>
          <a:r>
            <a:rPr kumimoji="0" lang="en-US" sz="1900" b="1" i="0" u="none" strike="noStrike" kern="1200" cap="none" spc="0" normalizeH="0" baseline="0" noProof="0" dirty="0" err="1">
              <a:ln>
                <a:noFill/>
              </a:ln>
              <a:solidFill>
                <a:srgbClr val="002060"/>
              </a:solidFill>
              <a:effectLst/>
              <a:uLnTx/>
              <a:uFillTx/>
              <a:latin typeface="Aaril"/>
              <a:ea typeface="+mn-ea"/>
              <a:cs typeface="+mn-cs"/>
            </a:rPr>
            <a:t>học</a:t>
          </a:r>
          <a:r>
            <a:rPr kumimoji="0" lang="en-US" sz="1900" b="1" i="0" u="none" strike="noStrike" kern="1200" cap="none" spc="0" normalizeH="0" baseline="0" noProof="0" dirty="0">
              <a:ln>
                <a:noFill/>
              </a:ln>
              <a:solidFill>
                <a:srgbClr val="002060"/>
              </a:solidFill>
              <a:effectLst/>
              <a:uLnTx/>
              <a:uFillTx/>
              <a:latin typeface="Aaril"/>
              <a:ea typeface="+mn-ea"/>
              <a:cs typeface="+mn-cs"/>
            </a:rPr>
            <a:t> </a:t>
          </a:r>
          <a:r>
            <a:rPr kumimoji="0" lang="en-US" sz="1900" b="1" i="0" u="none" strike="noStrike" kern="1200" cap="none" spc="0" normalizeH="0" baseline="0" noProof="0" dirty="0" err="1">
              <a:ln>
                <a:noFill/>
              </a:ln>
              <a:solidFill>
                <a:srgbClr val="002060"/>
              </a:solidFill>
              <a:effectLst/>
              <a:uLnTx/>
              <a:uFillTx/>
              <a:latin typeface="Aaril"/>
              <a:ea typeface="+mn-ea"/>
              <a:cs typeface="+mn-cs"/>
            </a:rPr>
            <a:t>và</a:t>
          </a:r>
          <a:r>
            <a:rPr kumimoji="0" lang="en-US" sz="1900" b="1" i="0" u="none" strike="noStrike" kern="1200" cap="none" spc="0" normalizeH="0" baseline="0" noProof="0" dirty="0">
              <a:ln>
                <a:noFill/>
              </a:ln>
              <a:solidFill>
                <a:srgbClr val="002060"/>
              </a:solidFill>
              <a:effectLst/>
              <a:uLnTx/>
              <a:uFillTx/>
              <a:latin typeface="Aaril"/>
              <a:ea typeface="+mn-ea"/>
              <a:cs typeface="+mn-cs"/>
            </a:rPr>
            <a:t> </a:t>
          </a:r>
          <a:r>
            <a:rPr kumimoji="0" lang="en-US" sz="19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văn</a:t>
          </a:r>
          <a:r>
            <a:rPr kumimoji="0" lang="en-US" sz="19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19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hoá</a:t>
          </a:r>
          <a:r>
            <a:rPr kumimoji="0" lang="vi-VN" sz="1900" b="1" i="0" u="none" strike="noStrike" kern="1200" cap="none" spc="0" normalizeH="0" baseline="0" noProof="0" dirty="0">
              <a:ln>
                <a:noFill/>
              </a:ln>
              <a:solidFill>
                <a:srgbClr val="002060"/>
              </a:solidFill>
              <a:effectLst/>
              <a:uLnTx/>
              <a:uFillTx/>
              <a:latin typeface="+mn-lt"/>
              <a:ea typeface="+mn-ea"/>
              <a:cs typeface="+mn-cs"/>
            </a:rPr>
            <a:t> địa phương</a:t>
          </a:r>
          <a:endParaRPr lang="en-US" sz="1900" kern="1200" dirty="0"/>
        </a:p>
      </dsp:txBody>
      <dsp:txXfrm rot="-5400000">
        <a:off x="744212" y="1926825"/>
        <a:ext cx="7984010" cy="623586"/>
      </dsp:txXfrm>
    </dsp:sp>
    <dsp:sp modelId="{7F804A67-2DE5-49B6-913C-F7B2532B12CD}">
      <dsp:nvSpPr>
        <dsp:cNvPr id="0" name=""/>
        <dsp:cNvSpPr/>
      </dsp:nvSpPr>
      <dsp:spPr>
        <a:xfrm rot="5400000">
          <a:off x="-159474" y="2998283"/>
          <a:ext cx="1063161" cy="744212"/>
        </a:xfrm>
        <a:prstGeom prst="chevron">
          <a:avLst/>
        </a:prstGeom>
        <a:solidFill>
          <a:schemeClr val="accent1"/>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4</a:t>
          </a:r>
        </a:p>
      </dsp:txBody>
      <dsp:txXfrm rot="-5400000">
        <a:off x="1" y="3210914"/>
        <a:ext cx="744212" cy="318949"/>
      </dsp:txXfrm>
    </dsp:sp>
    <dsp:sp modelId="{0FA56D9B-6A32-4BA9-BBF5-D70E879B1795}">
      <dsp:nvSpPr>
        <dsp:cNvPr id="0" name=""/>
        <dsp:cNvSpPr/>
      </dsp:nvSpPr>
      <dsp:spPr>
        <a:xfrm rot="5400000">
          <a:off x="4407557" y="-824535"/>
          <a:ext cx="691054" cy="8017744"/>
        </a:xfrm>
        <a:prstGeom prst="round2SameRect">
          <a:avLst/>
        </a:prstGeom>
        <a:solidFill>
          <a:schemeClr val="accent1">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0" marR="0" lvl="1" indent="0" algn="l" defTabSz="914400" rtl="0" eaLnBrk="1" fontAlgn="auto" latinLnBrk="0" hangingPunct="1">
            <a:lnSpc>
              <a:spcPct val="100000"/>
            </a:lnSpc>
            <a:spcBef>
              <a:spcPct val="0"/>
            </a:spcBef>
            <a:spcAft>
              <a:spcPts val="0"/>
            </a:spcAft>
            <a:buClrTx/>
            <a:buSzTx/>
            <a:buFontTx/>
            <a:buNone/>
            <a:tabLst/>
            <a:defRPr/>
          </a:pPr>
          <a:r>
            <a:rPr kumimoji="0" lang="vi-VN" sz="1900" b="1" i="0" u="none" strike="noStrike" kern="1200" cap="none" spc="0" normalizeH="0" baseline="0" noProof="0" dirty="0">
              <a:ln>
                <a:noFill/>
              </a:ln>
              <a:solidFill>
                <a:srgbClr val="002060"/>
              </a:solidFill>
              <a:effectLst/>
              <a:uLnTx/>
              <a:uFillTx/>
              <a:latin typeface="+mn-lt"/>
              <a:ea typeface="+mn-ea"/>
              <a:cs typeface="+mn-cs"/>
            </a:rPr>
            <a:t> </a:t>
          </a:r>
          <a:r>
            <a:rPr kumimoji="0" lang="en-US" sz="1900" b="1" i="0" u="none" strike="noStrike" kern="1200" cap="none" spc="0" normalizeH="0" baseline="0" noProof="0" dirty="0">
              <a:ln>
                <a:noFill/>
              </a:ln>
              <a:solidFill>
                <a:srgbClr val="002060"/>
              </a:solidFill>
              <a:effectLst/>
              <a:uLnTx/>
              <a:uFillTx/>
              <a:latin typeface="Aaril"/>
              <a:ea typeface="+mn-ea"/>
              <a:cs typeface="+mn-cs"/>
            </a:rPr>
            <a:t>Đ</a:t>
          </a:r>
          <a:r>
            <a:rPr kumimoji="0" lang="vi-VN" sz="1900" b="1" i="0" u="none" strike="noStrike" kern="1200" cap="none" spc="0" normalizeH="0" baseline="0" noProof="0" dirty="0">
              <a:ln>
                <a:noFill/>
              </a:ln>
              <a:solidFill>
                <a:srgbClr val="002060"/>
              </a:solidFill>
              <a:effectLst/>
              <a:uLnTx/>
              <a:uFillTx/>
              <a:latin typeface="Aaril"/>
              <a:ea typeface="+mn-ea"/>
              <a:cs typeface="+mn-cs"/>
            </a:rPr>
            <a:t>ược hỗ trợ </a:t>
          </a:r>
          <a:r>
            <a:rPr kumimoji="0" lang="en-US" sz="1900" b="1" i="0" u="none" strike="noStrike" kern="1200" cap="none" spc="0" normalizeH="0" baseline="0" noProof="0" dirty="0" err="1">
              <a:ln>
                <a:noFill/>
              </a:ln>
              <a:solidFill>
                <a:srgbClr val="002060"/>
              </a:solidFill>
              <a:effectLst/>
              <a:uLnTx/>
              <a:uFillTx/>
              <a:latin typeface="Aaril"/>
              <a:ea typeface="+mn-ea"/>
              <a:cs typeface="+mn-cs"/>
            </a:rPr>
            <a:t>tối</a:t>
          </a:r>
          <a:r>
            <a:rPr kumimoji="0" lang="en-US" sz="1900" b="1" i="0" u="none" strike="noStrike" kern="1200" cap="none" spc="0" normalizeH="0" baseline="0" noProof="0" dirty="0">
              <a:ln>
                <a:noFill/>
              </a:ln>
              <a:solidFill>
                <a:srgbClr val="002060"/>
              </a:solidFill>
              <a:effectLst/>
              <a:uLnTx/>
              <a:uFillTx/>
              <a:latin typeface="Aaril"/>
              <a:ea typeface="+mn-ea"/>
              <a:cs typeface="+mn-cs"/>
            </a:rPr>
            <a:t> </a:t>
          </a:r>
          <a:r>
            <a:rPr kumimoji="0" lang="en-US" sz="1900" b="1" i="0" u="none" strike="noStrike" kern="1200" cap="none" spc="0" normalizeH="0" baseline="0" noProof="0" dirty="0" err="1">
              <a:ln>
                <a:noFill/>
              </a:ln>
              <a:solidFill>
                <a:srgbClr val="002060"/>
              </a:solidFill>
              <a:effectLst/>
              <a:uLnTx/>
              <a:uFillTx/>
              <a:latin typeface="Aaril"/>
              <a:ea typeface="+mn-ea"/>
              <a:cs typeface="+mn-cs"/>
            </a:rPr>
            <a:t>đa</a:t>
          </a:r>
          <a:r>
            <a:rPr kumimoji="0" lang="en-US" sz="1900" b="1" i="0" u="none" strike="noStrike" kern="1200" cap="none" spc="0" normalizeH="0" baseline="0" noProof="0" dirty="0">
              <a:ln>
                <a:noFill/>
              </a:ln>
              <a:solidFill>
                <a:srgbClr val="002060"/>
              </a:solidFill>
              <a:effectLst/>
              <a:uLnTx/>
              <a:uFillTx/>
              <a:latin typeface="Aaril"/>
              <a:ea typeface="+mn-ea"/>
              <a:cs typeface="+mn-cs"/>
            </a:rPr>
            <a:t> </a:t>
          </a:r>
          <a:r>
            <a:rPr kumimoji="0" lang="vi-VN" sz="1900" b="1" i="0" u="none" strike="noStrike" kern="1200" cap="none" spc="0" normalizeH="0" baseline="0" noProof="0" dirty="0">
              <a:ln>
                <a:noFill/>
              </a:ln>
              <a:solidFill>
                <a:srgbClr val="002060"/>
              </a:solidFill>
              <a:effectLst/>
              <a:uLnTx/>
              <a:uFillTx/>
              <a:latin typeface="Aaril"/>
              <a:ea typeface="+mn-ea"/>
              <a:cs typeface="+mn-cs"/>
            </a:rPr>
            <a:t>học liệu điện tử</a:t>
          </a:r>
          <a:r>
            <a:rPr kumimoji="0" lang="en-US" sz="1900" b="1" i="0" u="none" strike="noStrike" kern="1200" cap="none" spc="0" normalizeH="0" baseline="0" noProof="0" dirty="0">
              <a:ln>
                <a:noFill/>
              </a:ln>
              <a:solidFill>
                <a:srgbClr val="002060"/>
              </a:solidFill>
              <a:effectLst/>
              <a:uLnTx/>
              <a:uFillTx/>
              <a:latin typeface="Aaril"/>
              <a:ea typeface="+mn-ea"/>
              <a:cs typeface="+mn-cs"/>
            </a:rPr>
            <a:t>.</a:t>
          </a:r>
          <a:endParaRPr lang="en-US" sz="1900" kern="1200" dirty="0"/>
        </a:p>
      </dsp:txBody>
      <dsp:txXfrm rot="-5400000">
        <a:off x="744212" y="2872544"/>
        <a:ext cx="7984010" cy="623586"/>
      </dsp:txXfrm>
    </dsp:sp>
    <dsp:sp modelId="{43C0ABEC-9D33-4C4B-8BE8-2D9147BCF588}">
      <dsp:nvSpPr>
        <dsp:cNvPr id="0" name=""/>
        <dsp:cNvSpPr/>
      </dsp:nvSpPr>
      <dsp:spPr>
        <a:xfrm rot="5400000">
          <a:off x="-159474" y="3944003"/>
          <a:ext cx="1063161" cy="744212"/>
        </a:xfrm>
        <a:prstGeom prst="chevron">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5</a:t>
          </a:r>
        </a:p>
      </dsp:txBody>
      <dsp:txXfrm rot="-5400000">
        <a:off x="1" y="4156634"/>
        <a:ext cx="744212" cy="318949"/>
      </dsp:txXfrm>
    </dsp:sp>
    <dsp:sp modelId="{26185F00-4DB4-4BF6-9FB8-97565DDF451A}">
      <dsp:nvSpPr>
        <dsp:cNvPr id="0" name=""/>
        <dsp:cNvSpPr/>
      </dsp:nvSpPr>
      <dsp:spPr>
        <a:xfrm rot="5400000">
          <a:off x="4407557" y="121184"/>
          <a:ext cx="691054" cy="8017744"/>
        </a:xfrm>
        <a:prstGeom prst="round2SameRect">
          <a:avLst/>
        </a:prstGeom>
        <a:solidFill>
          <a:schemeClr val="accent6">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0" marR="0" lvl="1" indent="0" algn="l" defTabSz="914400" rtl="0" eaLnBrk="1" fontAlgn="auto" latinLnBrk="0" hangingPunct="1">
            <a:lnSpc>
              <a:spcPct val="100000"/>
            </a:lnSpc>
            <a:spcBef>
              <a:spcPct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aril"/>
              <a:ea typeface="+mn-ea"/>
              <a:cs typeface="+mn-cs"/>
            </a:rPr>
            <a:t> </a:t>
          </a:r>
          <a:r>
            <a:rPr kumimoji="0" lang="en-US" sz="1900" b="1" i="0" u="none" strike="noStrike" kern="1200" cap="none" spc="0" normalizeH="0" baseline="0" noProof="0" dirty="0" err="1">
              <a:ln>
                <a:noFill/>
              </a:ln>
              <a:solidFill>
                <a:srgbClr val="002060"/>
              </a:solidFill>
              <a:effectLst/>
              <a:uLnTx/>
              <a:uFillTx/>
              <a:latin typeface="Aaril"/>
              <a:ea typeface="+mn-ea"/>
              <a:cs typeface="+mn-cs"/>
            </a:rPr>
            <a:t>Nhà</a:t>
          </a:r>
          <a:r>
            <a:rPr kumimoji="0" lang="en-US" sz="1900" b="1" i="0" u="none" strike="noStrike" kern="1200" cap="none" spc="0" normalizeH="0" baseline="0" noProof="0" dirty="0">
              <a:ln>
                <a:noFill/>
              </a:ln>
              <a:solidFill>
                <a:srgbClr val="002060"/>
              </a:solidFill>
              <a:effectLst/>
              <a:uLnTx/>
              <a:uFillTx/>
              <a:latin typeface="Aaril"/>
              <a:ea typeface="+mn-ea"/>
              <a:cs typeface="+mn-cs"/>
            </a:rPr>
            <a:t> </a:t>
          </a:r>
          <a:r>
            <a:rPr kumimoji="0" lang="en-US" sz="1900" b="1" i="0" u="none" strike="noStrike" kern="1200" cap="none" spc="0" normalizeH="0" baseline="0" noProof="0" dirty="0" err="1">
              <a:ln>
                <a:noFill/>
              </a:ln>
              <a:solidFill>
                <a:srgbClr val="002060"/>
              </a:solidFill>
              <a:effectLst/>
              <a:uLnTx/>
              <a:uFillTx/>
              <a:latin typeface="Aaril"/>
              <a:ea typeface="+mn-ea"/>
              <a:cs typeface="+mn-cs"/>
            </a:rPr>
            <a:t>xuất</a:t>
          </a:r>
          <a:r>
            <a:rPr kumimoji="0" lang="en-US" sz="1900" b="1" i="0" u="none" strike="noStrike" kern="1200" cap="none" spc="0" normalizeH="0" baseline="0" noProof="0" dirty="0">
              <a:ln>
                <a:noFill/>
              </a:ln>
              <a:solidFill>
                <a:srgbClr val="002060"/>
              </a:solidFill>
              <a:effectLst/>
              <a:uLnTx/>
              <a:uFillTx/>
              <a:latin typeface="Aaril"/>
              <a:ea typeface="+mn-ea"/>
              <a:cs typeface="+mn-cs"/>
            </a:rPr>
            <a:t> </a:t>
          </a:r>
          <a:r>
            <a:rPr kumimoji="0" lang="en-US" sz="1900" b="1" i="0" u="none" strike="noStrike" kern="1200" cap="none" spc="0" normalizeH="0" baseline="0" noProof="0" dirty="0" err="1">
              <a:ln>
                <a:noFill/>
              </a:ln>
              <a:solidFill>
                <a:srgbClr val="002060"/>
              </a:solidFill>
              <a:effectLst/>
              <a:uLnTx/>
              <a:uFillTx/>
              <a:latin typeface="Aaril"/>
              <a:ea typeface="+mn-ea"/>
              <a:cs typeface="+mn-cs"/>
            </a:rPr>
            <a:t>bản</a:t>
          </a:r>
          <a:r>
            <a:rPr kumimoji="0" lang="en-US" sz="1900" b="1" i="0" u="none" strike="noStrike" kern="1200" cap="none" spc="0" normalizeH="0" baseline="0" noProof="0" dirty="0">
              <a:ln>
                <a:noFill/>
              </a:ln>
              <a:solidFill>
                <a:srgbClr val="002060"/>
              </a:solidFill>
              <a:effectLst/>
              <a:uLnTx/>
              <a:uFillTx/>
              <a:latin typeface="Aaril"/>
              <a:ea typeface="+mn-ea"/>
              <a:cs typeface="+mn-cs"/>
            </a:rPr>
            <a:t> </a:t>
          </a:r>
          <a:r>
            <a:rPr kumimoji="0" lang="en-US" sz="1900" b="1" i="0" u="none" strike="noStrike" kern="1200" cap="none" spc="0" normalizeH="0" baseline="0" noProof="0" dirty="0" err="1">
              <a:ln>
                <a:noFill/>
              </a:ln>
              <a:solidFill>
                <a:srgbClr val="002060"/>
              </a:solidFill>
              <a:effectLst/>
              <a:uLnTx/>
              <a:uFillTx/>
              <a:latin typeface="Aaril"/>
              <a:ea typeface="+mn-ea"/>
              <a:cs typeface="+mn-cs"/>
            </a:rPr>
            <a:t>và</a:t>
          </a:r>
          <a:r>
            <a:rPr kumimoji="0" lang="en-US" sz="1900" b="1" i="0" u="none" strike="noStrike" kern="1200" cap="none" spc="0" normalizeH="0" baseline="0" noProof="0" dirty="0">
              <a:ln>
                <a:noFill/>
              </a:ln>
              <a:solidFill>
                <a:srgbClr val="002060"/>
              </a:solidFill>
              <a:effectLst/>
              <a:uLnTx/>
              <a:uFillTx/>
              <a:latin typeface="Aaril"/>
              <a:ea typeface="+mn-ea"/>
              <a:cs typeface="+mn-cs"/>
            </a:rPr>
            <a:t> c</a:t>
          </a:r>
          <a:r>
            <a:rPr kumimoji="0" lang="vi-VN" sz="1900" b="1" i="0" u="none" strike="noStrike" kern="1200" cap="none" spc="0" normalizeH="0" baseline="0" noProof="0" dirty="0">
              <a:ln>
                <a:noFill/>
              </a:ln>
              <a:solidFill>
                <a:srgbClr val="002060"/>
              </a:solidFill>
              <a:effectLst/>
              <a:uLnTx/>
              <a:uFillTx/>
              <a:latin typeface="+mn-lt"/>
              <a:ea typeface="+mn-ea"/>
              <a:cs typeface="+mn-cs"/>
            </a:rPr>
            <a:t>ác tác giả luôn đồng hành cùng các GV và HS</a:t>
          </a:r>
          <a:r>
            <a:rPr kumimoji="0" lang="en-US" sz="1900" b="1" i="0" u="none" strike="noStrike" kern="1200" cap="none" spc="0" normalizeH="0" baseline="0" noProof="0" dirty="0">
              <a:ln>
                <a:noFill/>
              </a:ln>
              <a:solidFill>
                <a:srgbClr val="002060"/>
              </a:solidFill>
              <a:effectLst/>
              <a:uLnTx/>
              <a:uFillTx/>
              <a:latin typeface="+mn-lt"/>
              <a:ea typeface="+mn-ea"/>
              <a:cs typeface="+mn-cs"/>
            </a:rPr>
            <a:t>.</a:t>
          </a:r>
          <a:endParaRPr lang="en-US" sz="1900" kern="1200" dirty="0"/>
        </a:p>
      </dsp:txBody>
      <dsp:txXfrm rot="-5400000">
        <a:off x="744212" y="3818263"/>
        <a:ext cx="7984010" cy="623586"/>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AB6477-8217-4805-A09C-BCF4D2B14ABA}" type="datetimeFigureOut">
              <a:rPr lang="en-US" smtClean="0"/>
              <a:t>6/11/2024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C1ACE6-7DBA-4AF4-94A8-07B29CF16651}" type="slidenum">
              <a:rPr lang="en-US" smtClean="0"/>
              <a:t>‹#›</a:t>
            </a:fld>
            <a:endParaRPr lang="en-US"/>
          </a:p>
        </p:txBody>
      </p:sp>
    </p:spTree>
    <p:extLst>
      <p:ext uri="{BB962C8B-B14F-4D97-AF65-F5344CB8AC3E}">
        <p14:creationId xmlns:p14="http://schemas.microsoft.com/office/powerpoint/2010/main" val="1091885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4FC1ACE6-7DBA-4AF4-94A8-07B29CF16651}" type="slidenum">
              <a:rPr lang="en-US" smtClean="0"/>
              <a:t>8</a:t>
            </a:fld>
            <a:endParaRPr lang="en-US"/>
          </a:p>
        </p:txBody>
      </p:sp>
    </p:spTree>
    <p:extLst>
      <p:ext uri="{BB962C8B-B14F-4D97-AF65-F5344CB8AC3E}">
        <p14:creationId xmlns:p14="http://schemas.microsoft.com/office/powerpoint/2010/main" val="309171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Hình ảnh thực tế, sản phẩm học sinh hay những hình ảnh minh họa sinh động và tươi sáng</a:t>
            </a:r>
          </a:p>
        </p:txBody>
      </p:sp>
      <p:sp>
        <p:nvSpPr>
          <p:cNvPr id="4" name="Slide Number Placeholder 3"/>
          <p:cNvSpPr>
            <a:spLocks noGrp="1"/>
          </p:cNvSpPr>
          <p:nvPr>
            <p:ph type="sldNum" sz="quarter" idx="5"/>
          </p:nvPr>
        </p:nvSpPr>
        <p:spPr/>
        <p:txBody>
          <a:bodyPr/>
          <a:lstStyle/>
          <a:p>
            <a:fld id="{4FC1ACE6-7DBA-4AF4-94A8-07B29CF16651}" type="slidenum">
              <a:rPr lang="en-US" smtClean="0"/>
              <a:t>22</a:t>
            </a:fld>
            <a:endParaRPr lang="en-US"/>
          </a:p>
        </p:txBody>
      </p:sp>
    </p:spTree>
    <p:extLst>
      <p:ext uri="{BB962C8B-B14F-4D97-AF65-F5344CB8AC3E}">
        <p14:creationId xmlns:p14="http://schemas.microsoft.com/office/powerpoint/2010/main" val="1567215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err="1">
                <a:solidFill>
                  <a:schemeClr val="accent5">
                    <a:lumMod val="50000"/>
                  </a:schemeClr>
                </a:solidFill>
                <a:effectLst/>
                <a:latin typeface="Arial" panose="020B0604020202020204" pitchFamily="34" charset="0"/>
                <a:cs typeface="Arial" panose="020B0604020202020204" pitchFamily="34" charset="0"/>
              </a:rPr>
              <a:t>Vở</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bài</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tập</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được</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thiết</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kế</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mỗi</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bài</a:t>
            </a:r>
            <a:r>
              <a:rPr lang="en-US" sz="1200" dirty="0">
                <a:solidFill>
                  <a:schemeClr val="accent5">
                    <a:lumMod val="50000"/>
                  </a:schemeClr>
                </a:solidFill>
                <a:effectLst/>
                <a:latin typeface="Arial" panose="020B0604020202020204" pitchFamily="34" charset="0"/>
                <a:cs typeface="Arial" panose="020B0604020202020204" pitchFamily="34" charset="0"/>
              </a:rPr>
              <a:t> 2 </a:t>
            </a:r>
            <a:r>
              <a:rPr lang="en-US" sz="1200" dirty="0" err="1">
                <a:solidFill>
                  <a:schemeClr val="accent5">
                    <a:lumMod val="50000"/>
                  </a:schemeClr>
                </a:solidFill>
                <a:effectLst/>
                <a:latin typeface="Arial" panose="020B0604020202020204" pitchFamily="34" charset="0"/>
                <a:cs typeface="Arial" panose="020B0604020202020204" pitchFamily="34" charset="0"/>
              </a:rPr>
              <a:t>trang</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giúp</a:t>
            </a:r>
            <a:r>
              <a:rPr lang="en-US" sz="1200" dirty="0">
                <a:solidFill>
                  <a:schemeClr val="accent5">
                    <a:lumMod val="50000"/>
                  </a:schemeClr>
                </a:solidFill>
                <a:effectLst/>
                <a:latin typeface="Arial" panose="020B0604020202020204" pitchFamily="34" charset="0"/>
                <a:cs typeface="Arial" panose="020B0604020202020204" pitchFamily="34" charset="0"/>
              </a:rPr>
              <a:t> HS </a:t>
            </a:r>
            <a:r>
              <a:rPr lang="en-US" sz="1200" dirty="0" err="1">
                <a:solidFill>
                  <a:schemeClr val="accent5">
                    <a:lumMod val="50000"/>
                  </a:schemeClr>
                </a:solidFill>
                <a:effectLst/>
                <a:latin typeface="Arial" panose="020B0604020202020204" pitchFamily="34" charset="0"/>
                <a:cs typeface="Arial" panose="020B0604020202020204" pitchFamily="34" charset="0"/>
              </a:rPr>
              <a:t>củng</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cố</a:t>
            </a:r>
            <a:r>
              <a:rPr lang="en-US" sz="1200" dirty="0">
                <a:solidFill>
                  <a:schemeClr val="accent5">
                    <a:lumMod val="50000"/>
                  </a:schemeClr>
                </a:solidFill>
                <a:effectLst/>
                <a:latin typeface="Arial" panose="020B0604020202020204" pitchFamily="34" charset="0"/>
                <a:cs typeface="Arial" panose="020B0604020202020204" pitchFamily="34" charset="0"/>
              </a:rPr>
              <a:t> KT, </a:t>
            </a:r>
            <a:r>
              <a:rPr lang="en-US" sz="1200" dirty="0" err="1">
                <a:solidFill>
                  <a:schemeClr val="accent5">
                    <a:lumMod val="50000"/>
                  </a:schemeClr>
                </a:solidFill>
                <a:effectLst/>
                <a:latin typeface="Arial" panose="020B0604020202020204" pitchFamily="34" charset="0"/>
                <a:cs typeface="Arial" panose="020B0604020202020204" pitchFamily="34" charset="0"/>
              </a:rPr>
              <a:t>thực</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hành</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sáng</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tạo</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và</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lưu</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giữ</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sản</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phẩm</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cũng</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là</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một</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tài</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liệu</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để</a:t>
            </a:r>
            <a:r>
              <a:rPr lang="en-US" sz="1200" dirty="0">
                <a:solidFill>
                  <a:schemeClr val="accent5">
                    <a:lumMod val="50000"/>
                  </a:schemeClr>
                </a:solidFill>
                <a:effectLst/>
                <a:latin typeface="Arial" panose="020B0604020202020204" pitchFamily="34" charset="0"/>
                <a:cs typeface="Arial" panose="020B0604020202020204" pitchFamily="34" charset="0"/>
              </a:rPr>
              <a:t> HS </a:t>
            </a:r>
            <a:r>
              <a:rPr lang="en-US" sz="1200" dirty="0" err="1">
                <a:solidFill>
                  <a:schemeClr val="accent5">
                    <a:lumMod val="50000"/>
                  </a:schemeClr>
                </a:solidFill>
                <a:effectLst/>
                <a:latin typeface="Arial" panose="020B0604020202020204" pitchFamily="34" charset="0"/>
                <a:cs typeface="Arial" panose="020B0604020202020204" pitchFamily="34" charset="0"/>
              </a:rPr>
              <a:t>tự</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đánh</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giá</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quá</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trình</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tham</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gia</a:t>
            </a:r>
            <a:r>
              <a:rPr lang="en-US" sz="1200" dirty="0">
                <a:solidFill>
                  <a:schemeClr val="accent5">
                    <a:lumMod val="50000"/>
                  </a:schemeClr>
                </a:solidFill>
                <a:effectLst/>
                <a:latin typeface="Arial" panose="020B0604020202020204" pitchFamily="34" charset="0"/>
                <a:cs typeface="Arial" panose="020B0604020202020204" pitchFamily="34" charset="0"/>
              </a:rPr>
              <a:t> HĐ, </a:t>
            </a:r>
            <a:r>
              <a:rPr lang="en-US" sz="1200" dirty="0" err="1">
                <a:solidFill>
                  <a:schemeClr val="accent5">
                    <a:lumMod val="50000"/>
                  </a:schemeClr>
                </a:solidFill>
                <a:effectLst/>
                <a:latin typeface="Arial" panose="020B0604020202020204" pitchFamily="34" charset="0"/>
                <a:cs typeface="Arial" panose="020B0604020202020204" pitchFamily="34" charset="0"/>
              </a:rPr>
              <a:t>kết</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quả</a:t>
            </a:r>
            <a:r>
              <a:rPr lang="en-US" sz="1200" dirty="0">
                <a:solidFill>
                  <a:schemeClr val="accent5">
                    <a:lumMod val="50000"/>
                  </a:schemeClr>
                </a:solidFill>
                <a:effectLst/>
                <a:latin typeface="Arial" panose="020B0604020202020204" pitchFamily="34" charset="0"/>
                <a:cs typeface="Arial" panose="020B0604020202020204" pitchFamily="34" charset="0"/>
              </a:rPr>
              <a:t> HT </a:t>
            </a:r>
            <a:r>
              <a:rPr lang="en-US" sz="1200" dirty="0" err="1">
                <a:solidFill>
                  <a:schemeClr val="accent5">
                    <a:lumMod val="50000"/>
                  </a:schemeClr>
                </a:solidFill>
                <a:effectLst/>
                <a:latin typeface="Arial" panose="020B0604020202020204" pitchFamily="34" charset="0"/>
                <a:cs typeface="Arial" panose="020B0604020202020204" pitchFamily="34" charset="0"/>
              </a:rPr>
              <a:t>và</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hỗ</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trợ</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giáo</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viên</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trong</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việc</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đánh</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giá</a:t>
            </a:r>
            <a:r>
              <a:rPr lang="en-US" sz="1200" dirty="0">
                <a:solidFill>
                  <a:schemeClr val="accent5">
                    <a:lumMod val="50000"/>
                  </a:schemeClr>
                </a:solidFill>
                <a:effectLst/>
                <a:latin typeface="Arial" panose="020B0604020202020204" pitchFamily="34" charset="0"/>
                <a:cs typeface="Arial" panose="020B0604020202020204" pitchFamily="34" charset="0"/>
              </a:rPr>
              <a:t> HS </a:t>
            </a:r>
            <a:r>
              <a:rPr lang="en-US" sz="1200" dirty="0" err="1">
                <a:solidFill>
                  <a:schemeClr val="accent5">
                    <a:lumMod val="50000"/>
                  </a:schemeClr>
                </a:solidFill>
                <a:effectLst/>
                <a:latin typeface="Arial" panose="020B0604020202020204" pitchFamily="34" charset="0"/>
                <a:cs typeface="Arial" panose="020B0604020202020204" pitchFamily="34" charset="0"/>
              </a:rPr>
              <a:t>trong</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môn</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học</a:t>
            </a:r>
            <a:r>
              <a:rPr lang="en-US" sz="1200" dirty="0">
                <a:solidFill>
                  <a:schemeClr val="accent5">
                    <a:lumMod val="50000"/>
                  </a:schemeClr>
                </a:solidFill>
                <a:effectLst/>
                <a:latin typeface="Arial" panose="020B0604020202020204" pitchFamily="34" charset="0"/>
                <a:cs typeface="Arial" panose="020B0604020202020204" pitchFamily="34" charset="0"/>
              </a:rPr>
              <a:t>.</a:t>
            </a:r>
            <a:r>
              <a:rPr lang="en-US" sz="1200" b="0" dirty="0">
                <a:solidFill>
                  <a:schemeClr val="accent5">
                    <a:lumMod val="50000"/>
                  </a:schemeClr>
                </a:solidFill>
                <a:latin typeface="Arial" panose="020B0604020202020204" pitchFamily="34" charset="0"/>
                <a:cs typeface="Arial" panose="020B0604020202020204" pitchFamily="34" charset="0"/>
              </a:rPr>
              <a:t> </a:t>
            </a:r>
            <a:endParaRPr lang="en-US" sz="1200" dirty="0">
              <a:solidFill>
                <a:schemeClr val="accent5">
                  <a:lumMod val="50000"/>
                </a:schemeClr>
              </a:solidFill>
              <a:effectLst/>
              <a:latin typeface="Arial" panose="020B0604020202020204" pitchFamily="34" charset="0"/>
              <a:cs typeface="Arial" panose="020B0604020202020204" pitchFamily="34" charset="0"/>
            </a:endParaRPr>
          </a:p>
          <a:p>
            <a:pPr algn="just"/>
            <a:r>
              <a:rPr lang="en-US" sz="1200" dirty="0">
                <a:solidFill>
                  <a:schemeClr val="accent5">
                    <a:lumMod val="50000"/>
                  </a:schemeClr>
                </a:solidFill>
                <a:effectLst/>
                <a:latin typeface="Arial" panose="020B0604020202020204" pitchFamily="34" charset="0"/>
                <a:cs typeface="Arial" panose="020B0604020202020204" pitchFamily="34" charset="0"/>
              </a:rPr>
              <a:t>VBT</a:t>
            </a:r>
            <a:r>
              <a:rPr lang="en-US" sz="1200" b="0" dirty="0">
                <a:solidFill>
                  <a:schemeClr val="accent5">
                    <a:lumMod val="50000"/>
                  </a:schemeClr>
                </a:solidFill>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kết</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hợp</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cung</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cấp</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một</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số</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hình</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ảnh</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hỗ</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trợ</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liên</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quan</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đến</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kiến</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thức</a:t>
            </a:r>
            <a:r>
              <a:rPr lang="en-US" sz="1200" dirty="0">
                <a:solidFill>
                  <a:schemeClr val="accent5">
                    <a:lumMod val="50000"/>
                  </a:schemeClr>
                </a:solidFill>
                <a:effectLst/>
                <a:latin typeface="Arial" panose="020B0604020202020204" pitchFamily="34" charset="0"/>
                <a:cs typeface="Arial" panose="020B0604020202020204" pitchFamily="34" charset="0"/>
              </a:rPr>
              <a:t> ở </a:t>
            </a:r>
            <a:r>
              <a:rPr lang="en-US" sz="1200" dirty="0" err="1">
                <a:solidFill>
                  <a:schemeClr val="accent5">
                    <a:lumMod val="50000"/>
                  </a:schemeClr>
                </a:solidFill>
                <a:effectLst/>
                <a:latin typeface="Arial" panose="020B0604020202020204" pitchFamily="34" charset="0"/>
                <a:cs typeface="Arial" panose="020B0604020202020204" pitchFamily="34" charset="0"/>
              </a:rPr>
              <a:t>một</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số</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chủ</a:t>
            </a:r>
            <a:r>
              <a:rPr lang="en-US" sz="1200" dirty="0">
                <a:solidFill>
                  <a:schemeClr val="accent5">
                    <a:lumMod val="50000"/>
                  </a:schemeClr>
                </a:solidFill>
                <a:effectLst/>
                <a:latin typeface="Arial" panose="020B0604020202020204" pitchFamily="34" charset="0"/>
                <a:cs typeface="Arial" panose="020B0604020202020204" pitchFamily="34" charset="0"/>
              </a:rPr>
              <a:t> </a:t>
            </a:r>
            <a:r>
              <a:rPr lang="en-US" sz="1200" dirty="0" err="1">
                <a:solidFill>
                  <a:schemeClr val="accent5">
                    <a:lumMod val="50000"/>
                  </a:schemeClr>
                </a:solidFill>
                <a:effectLst/>
                <a:latin typeface="Arial" panose="020B0604020202020204" pitchFamily="34" charset="0"/>
                <a:cs typeface="Arial" panose="020B0604020202020204" pitchFamily="34" charset="0"/>
              </a:rPr>
              <a:t>đề</a:t>
            </a:r>
            <a:r>
              <a:rPr lang="en-US" sz="1200" dirty="0">
                <a:solidFill>
                  <a:schemeClr val="accent5">
                    <a:lumMod val="50000"/>
                  </a:schemeClr>
                </a:solidFill>
                <a:effectLst/>
                <a:latin typeface="Arial" panose="020B0604020202020204" pitchFamily="34" charset="0"/>
                <a:cs typeface="Arial" panose="020B0604020202020204" pitchFamily="34" charset="0"/>
              </a:rPr>
              <a:t>. </a:t>
            </a:r>
            <a:endParaRPr lang="x-none" sz="1200" dirty="0">
              <a:solidFill>
                <a:schemeClr val="accent5">
                  <a:lumMod val="50000"/>
                </a:schemeClr>
              </a:solidFill>
              <a:effectLst/>
              <a:latin typeface="Arial" panose="020B0604020202020204" pitchFamily="34" charset="0"/>
              <a:cs typeface="Arial" panose="020B0604020202020204" pitchFamily="34" charset="0"/>
            </a:endParaRPr>
          </a:p>
          <a:p>
            <a:endParaRPr lang="vi-VN" dirty="0"/>
          </a:p>
        </p:txBody>
      </p:sp>
      <p:sp>
        <p:nvSpPr>
          <p:cNvPr id="4" name="Slide Number Placeholder 3"/>
          <p:cNvSpPr>
            <a:spLocks noGrp="1"/>
          </p:cNvSpPr>
          <p:nvPr>
            <p:ph type="sldNum" sz="quarter" idx="5"/>
          </p:nvPr>
        </p:nvSpPr>
        <p:spPr/>
        <p:txBody>
          <a:bodyPr/>
          <a:lstStyle/>
          <a:p>
            <a:fld id="{4FC1ACE6-7DBA-4AF4-94A8-07B29CF16651}" type="slidenum">
              <a:rPr lang="en-US" smtClean="0"/>
              <a:t>25</a:t>
            </a:fld>
            <a:endParaRPr lang="en-US"/>
          </a:p>
        </p:txBody>
      </p:sp>
    </p:spTree>
    <p:extLst>
      <p:ext uri="{BB962C8B-B14F-4D97-AF65-F5344CB8AC3E}">
        <p14:creationId xmlns:p14="http://schemas.microsoft.com/office/powerpoint/2010/main" val="2146230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dirty="0"/>
              <a:t>LỜI KẾT</a:t>
            </a:r>
          </a:p>
        </p:txBody>
      </p:sp>
      <p:sp>
        <p:nvSpPr>
          <p:cNvPr id="4" name="Slide Number Placeholder 3"/>
          <p:cNvSpPr>
            <a:spLocks noGrp="1"/>
          </p:cNvSpPr>
          <p:nvPr>
            <p:ph type="sldNum" sz="quarter" idx="5"/>
          </p:nvPr>
        </p:nvSpPr>
        <p:spPr/>
        <p:txBody>
          <a:bodyPr/>
          <a:lstStyle/>
          <a:p>
            <a:fld id="{4FC1ACE6-7DBA-4AF4-94A8-07B29CF16651}" type="slidenum">
              <a:rPr lang="en-US" smtClean="0"/>
              <a:t>28</a:t>
            </a:fld>
            <a:endParaRPr lang="en-US"/>
          </a:p>
        </p:txBody>
      </p:sp>
    </p:spTree>
    <p:extLst>
      <p:ext uri="{BB962C8B-B14F-4D97-AF65-F5344CB8AC3E}">
        <p14:creationId xmlns:p14="http://schemas.microsoft.com/office/powerpoint/2010/main" val="3745620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Mô</a:t>
            </a:r>
            <a:r>
              <a:rPr lang="en-US" dirty="0"/>
              <a:t> </a:t>
            </a:r>
            <a:r>
              <a:rPr lang="en-US" dirty="0" err="1"/>
              <a:t>hình</a:t>
            </a:r>
            <a:r>
              <a:rPr lang="en-US" dirty="0"/>
              <a:t> </a:t>
            </a:r>
            <a:r>
              <a:rPr lang="en-US" dirty="0" err="1"/>
              <a:t>bài</a:t>
            </a:r>
            <a:r>
              <a:rPr lang="en-US" dirty="0"/>
              <a:t> </a:t>
            </a:r>
            <a:r>
              <a:rPr lang="en-US" dirty="0" err="1"/>
              <a:t>học</a:t>
            </a:r>
            <a:r>
              <a:rPr lang="en-US" dirty="0"/>
              <a:t> </a:t>
            </a:r>
            <a:r>
              <a:rPr lang="en-US" dirty="0" err="1"/>
              <a:t>trong</a:t>
            </a:r>
            <a:r>
              <a:rPr lang="en-US" dirty="0"/>
              <a:t> SGK </a:t>
            </a:r>
            <a:endParaRPr lang="vi-VN" dirty="0"/>
          </a:p>
        </p:txBody>
      </p:sp>
      <p:sp>
        <p:nvSpPr>
          <p:cNvPr id="4" name="Slide Number Placeholder 3"/>
          <p:cNvSpPr>
            <a:spLocks noGrp="1"/>
          </p:cNvSpPr>
          <p:nvPr>
            <p:ph type="sldNum" sz="quarter" idx="5"/>
          </p:nvPr>
        </p:nvSpPr>
        <p:spPr/>
        <p:txBody>
          <a:bodyPr/>
          <a:lstStyle/>
          <a:p>
            <a:fld id="{4FC1ACE6-7DBA-4AF4-94A8-07B29CF16651}" type="slidenum">
              <a:rPr lang="en-US" smtClean="0"/>
              <a:t>10</a:t>
            </a:fld>
            <a:endParaRPr lang="en-US"/>
          </a:p>
        </p:txBody>
      </p:sp>
    </p:spTree>
    <p:extLst>
      <p:ext uri="{BB962C8B-B14F-4D97-AF65-F5344CB8AC3E}">
        <p14:creationId xmlns:p14="http://schemas.microsoft.com/office/powerpoint/2010/main" val="3288305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sz="1400" b="1" dirty="0" err="1">
                <a:solidFill>
                  <a:schemeClr val="tx2"/>
                </a:solidFill>
                <a:latin typeface="Arial" panose="020B0604020202020204" pitchFamily="34" charset="0"/>
                <a:cs typeface="Arial" panose="020B0604020202020204" pitchFamily="34" charset="0"/>
              </a:rPr>
              <a:t>Các</a:t>
            </a:r>
            <a:r>
              <a:rPr lang="en-US" sz="1400" b="1" dirty="0">
                <a:solidFill>
                  <a:schemeClr val="tx2"/>
                </a:solidFill>
                <a:latin typeface="Arial" panose="020B0604020202020204" pitchFamily="34" charset="0"/>
                <a:cs typeface="Arial" panose="020B0604020202020204" pitchFamily="34" charset="0"/>
              </a:rPr>
              <a:t> </a:t>
            </a:r>
            <a:r>
              <a:rPr lang="en-US" sz="1400" b="1" dirty="0" err="1">
                <a:solidFill>
                  <a:schemeClr val="tx2"/>
                </a:solidFill>
                <a:latin typeface="Arial" panose="020B0604020202020204" pitchFamily="34" charset="0"/>
                <a:cs typeface="Arial" panose="020B0604020202020204" pitchFamily="34" charset="0"/>
              </a:rPr>
              <a:t>dạng</a:t>
            </a:r>
            <a:r>
              <a:rPr lang="en-US" sz="1400" b="1" dirty="0">
                <a:solidFill>
                  <a:schemeClr val="tx2"/>
                </a:solidFill>
                <a:latin typeface="Arial" panose="020B0604020202020204" pitchFamily="34" charset="0"/>
                <a:cs typeface="Arial" panose="020B0604020202020204" pitchFamily="34" charset="0"/>
              </a:rPr>
              <a:t> </a:t>
            </a:r>
            <a:r>
              <a:rPr lang="en-US" sz="1400" b="1" dirty="0" err="1">
                <a:solidFill>
                  <a:schemeClr val="tx2"/>
                </a:solidFill>
                <a:latin typeface="Arial" panose="020B0604020202020204" pitchFamily="34" charset="0"/>
                <a:cs typeface="Arial" panose="020B0604020202020204" pitchFamily="34" charset="0"/>
              </a:rPr>
              <a:t>bài</a:t>
            </a:r>
            <a:r>
              <a:rPr lang="en-US" sz="1400" b="1" dirty="0">
                <a:solidFill>
                  <a:schemeClr val="tx2"/>
                </a:solidFill>
                <a:latin typeface="Arial" panose="020B0604020202020204" pitchFamily="34" charset="0"/>
                <a:cs typeface="Arial" panose="020B0604020202020204" pitchFamily="34" charset="0"/>
              </a:rPr>
              <a:t> </a:t>
            </a:r>
            <a:r>
              <a:rPr lang="en-US" sz="1400" b="1" dirty="0" err="1">
                <a:solidFill>
                  <a:schemeClr val="tx2"/>
                </a:solidFill>
                <a:latin typeface="Arial" panose="020B0604020202020204" pitchFamily="34" charset="0"/>
                <a:cs typeface="Arial" panose="020B0604020202020204" pitchFamily="34" charset="0"/>
              </a:rPr>
              <a:t>học</a:t>
            </a:r>
            <a:r>
              <a:rPr lang="en-US" sz="1400" b="1" dirty="0">
                <a:solidFill>
                  <a:schemeClr val="tx2"/>
                </a:solidFill>
                <a:latin typeface="Arial" panose="020B0604020202020204" pitchFamily="34" charset="0"/>
                <a:cs typeface="Arial" panose="020B0604020202020204" pitchFamily="34" charset="0"/>
              </a:rPr>
              <a:t> </a:t>
            </a:r>
            <a:r>
              <a:rPr lang="en-US" sz="1400" b="1" dirty="0" err="1">
                <a:solidFill>
                  <a:schemeClr val="tx2"/>
                </a:solidFill>
                <a:latin typeface="Arial" panose="020B0604020202020204" pitchFamily="34" charset="0"/>
                <a:cs typeface="Arial" panose="020B0604020202020204" pitchFamily="34" charset="0"/>
              </a:rPr>
              <a:t>trong</a:t>
            </a:r>
            <a:r>
              <a:rPr lang="en-US" sz="1400" b="1" dirty="0">
                <a:solidFill>
                  <a:schemeClr val="tx2"/>
                </a:solidFill>
                <a:latin typeface="Arial" panose="020B0604020202020204" pitchFamily="34" charset="0"/>
                <a:cs typeface="Arial" panose="020B0604020202020204" pitchFamily="34" charset="0"/>
              </a:rPr>
              <a:t> </a:t>
            </a:r>
            <a:r>
              <a:rPr lang="en-US" sz="1400" b="1" dirty="0" err="1">
                <a:solidFill>
                  <a:schemeClr val="tx2"/>
                </a:solidFill>
                <a:latin typeface="Arial" panose="020B0604020202020204" pitchFamily="34" charset="0"/>
                <a:cs typeface="Arial" panose="020B0604020202020204" pitchFamily="34" charset="0"/>
              </a:rPr>
              <a:t>sách</a:t>
            </a:r>
            <a:r>
              <a:rPr lang="en-US" sz="1400" b="1" dirty="0">
                <a:solidFill>
                  <a:schemeClr val="tx2"/>
                </a:solidFill>
                <a:latin typeface="Arial" panose="020B0604020202020204" pitchFamily="34" charset="0"/>
                <a:cs typeface="Arial" panose="020B0604020202020204" pitchFamily="34" charset="0"/>
              </a:rPr>
              <a:t> </a:t>
            </a:r>
            <a:r>
              <a:rPr lang="en-US" sz="1400" b="1" dirty="0" err="1">
                <a:solidFill>
                  <a:schemeClr val="tx2"/>
                </a:solidFill>
                <a:latin typeface="Arial" panose="020B0604020202020204" pitchFamily="34" charset="0"/>
                <a:cs typeface="Arial" panose="020B0604020202020204" pitchFamily="34" charset="0"/>
              </a:rPr>
              <a:t>giáo</a:t>
            </a:r>
            <a:r>
              <a:rPr lang="en-US" sz="1400" b="1" dirty="0">
                <a:solidFill>
                  <a:schemeClr val="tx2"/>
                </a:solidFill>
                <a:latin typeface="Arial" panose="020B0604020202020204" pitchFamily="34" charset="0"/>
                <a:cs typeface="Arial" panose="020B0604020202020204" pitchFamily="34" charset="0"/>
              </a:rPr>
              <a:t> khoa </a:t>
            </a:r>
            <a:r>
              <a:rPr lang="en-US" sz="1400" b="1" dirty="0">
                <a:solidFill>
                  <a:srgbClr val="002060"/>
                </a:solidFill>
                <a:latin typeface="Arial" panose="020B0604020202020204" pitchFamily="34" charset="0"/>
                <a:cs typeface="Arial" panose="020B0604020202020204" pitchFamily="34" charset="0"/>
              </a:rPr>
              <a:t>MT 3 </a:t>
            </a:r>
            <a:r>
              <a:rPr lang="en-US" sz="1400" b="1" dirty="0" err="1">
                <a:solidFill>
                  <a:srgbClr val="002060"/>
                </a:solidFill>
                <a:latin typeface="Arial" panose="020B0604020202020204" pitchFamily="34" charset="0"/>
                <a:cs typeface="Arial" panose="020B0604020202020204" pitchFamily="34" charset="0"/>
              </a:rPr>
              <a:t>Chân</a:t>
            </a:r>
            <a:r>
              <a:rPr lang="en-US" sz="1400" b="1" dirty="0">
                <a:solidFill>
                  <a:srgbClr val="002060"/>
                </a:solidFill>
                <a:latin typeface="Arial" panose="020B0604020202020204" pitchFamily="34" charset="0"/>
                <a:cs typeface="Arial" panose="020B0604020202020204" pitchFamily="34" charset="0"/>
              </a:rPr>
              <a:t> </a:t>
            </a:r>
            <a:r>
              <a:rPr lang="en-US" sz="1400" b="1" dirty="0" err="1">
                <a:solidFill>
                  <a:srgbClr val="002060"/>
                </a:solidFill>
                <a:latin typeface="Arial" panose="020B0604020202020204" pitchFamily="34" charset="0"/>
                <a:cs typeface="Arial" panose="020B0604020202020204" pitchFamily="34" charset="0"/>
              </a:rPr>
              <a:t>trời</a:t>
            </a:r>
            <a:r>
              <a:rPr lang="en-US" sz="1400" b="1" dirty="0">
                <a:solidFill>
                  <a:srgbClr val="002060"/>
                </a:solidFill>
                <a:latin typeface="Arial" panose="020B0604020202020204" pitchFamily="34" charset="0"/>
                <a:cs typeface="Arial" panose="020B0604020202020204" pitchFamily="34" charset="0"/>
              </a:rPr>
              <a:t> </a:t>
            </a:r>
            <a:r>
              <a:rPr lang="en-US" sz="1400" b="1" dirty="0" err="1">
                <a:solidFill>
                  <a:srgbClr val="002060"/>
                </a:solidFill>
                <a:latin typeface="Arial" panose="020B0604020202020204" pitchFamily="34" charset="0"/>
                <a:cs typeface="Arial" panose="020B0604020202020204" pitchFamily="34" charset="0"/>
              </a:rPr>
              <a:t>sáng</a:t>
            </a:r>
            <a:r>
              <a:rPr lang="en-US" sz="1400" b="1" dirty="0">
                <a:solidFill>
                  <a:srgbClr val="002060"/>
                </a:solidFill>
                <a:latin typeface="Arial" panose="020B0604020202020204" pitchFamily="34" charset="0"/>
                <a:cs typeface="Arial" panose="020B0604020202020204" pitchFamily="34" charset="0"/>
              </a:rPr>
              <a:t> </a:t>
            </a:r>
            <a:r>
              <a:rPr lang="en-US" sz="1400" b="1" dirty="0" err="1">
                <a:solidFill>
                  <a:srgbClr val="002060"/>
                </a:solidFill>
                <a:latin typeface="Arial" panose="020B0604020202020204" pitchFamily="34" charset="0"/>
                <a:cs typeface="Arial" panose="020B0604020202020204" pitchFamily="34" charset="0"/>
              </a:rPr>
              <a:t>tạo</a:t>
            </a:r>
            <a:r>
              <a:rPr lang="en-US" sz="1400" b="1" dirty="0">
                <a:solidFill>
                  <a:srgbClr val="002060"/>
                </a:solidFill>
                <a:latin typeface="Arial" panose="020B0604020202020204" pitchFamily="34" charset="0"/>
                <a:cs typeface="Arial" panose="020B0604020202020204" pitchFamily="34" charset="0"/>
              </a:rPr>
              <a:t> – </a:t>
            </a:r>
            <a:r>
              <a:rPr lang="en-US" sz="1400" b="1" dirty="0" err="1">
                <a:solidFill>
                  <a:srgbClr val="002060"/>
                </a:solidFill>
                <a:latin typeface="Arial" panose="020B0604020202020204" pitchFamily="34" charset="0"/>
                <a:cs typeface="Arial" panose="020B0604020202020204" pitchFamily="34" charset="0"/>
              </a:rPr>
              <a:t>Bản</a:t>
            </a:r>
            <a:r>
              <a:rPr lang="en-US" sz="1400" b="1" dirty="0">
                <a:solidFill>
                  <a:srgbClr val="002060"/>
                </a:solidFill>
                <a:latin typeface="Arial" panose="020B0604020202020204" pitchFamily="34" charset="0"/>
                <a:cs typeface="Arial" panose="020B0604020202020204" pitchFamily="34" charset="0"/>
              </a:rPr>
              <a:t> 1</a:t>
            </a:r>
          </a:p>
          <a:p>
            <a:endParaRPr lang="en-US" dirty="0"/>
          </a:p>
        </p:txBody>
      </p:sp>
      <p:sp>
        <p:nvSpPr>
          <p:cNvPr id="4" name="Slide Number Placeholder 3"/>
          <p:cNvSpPr>
            <a:spLocks noGrp="1"/>
          </p:cNvSpPr>
          <p:nvPr>
            <p:ph type="sldNum" sz="quarter" idx="10"/>
          </p:nvPr>
        </p:nvSpPr>
        <p:spPr/>
        <p:txBody>
          <a:bodyPr/>
          <a:lstStyle/>
          <a:p>
            <a:fld id="{4FC1ACE6-7DBA-4AF4-94A8-07B29CF16651}" type="slidenum">
              <a:rPr lang="en-US" smtClean="0"/>
              <a:t>12</a:t>
            </a:fld>
            <a:endParaRPr lang="en-US"/>
          </a:p>
        </p:txBody>
      </p:sp>
    </p:spTree>
    <p:extLst>
      <p:ext uri="{BB962C8B-B14F-4D97-AF65-F5344CB8AC3E}">
        <p14:creationId xmlns:p14="http://schemas.microsoft.com/office/powerpoint/2010/main" val="1957529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Nội</a:t>
            </a:r>
            <a:r>
              <a:rPr lang="en-US" dirty="0"/>
              <a:t> dung </a:t>
            </a:r>
            <a:r>
              <a:rPr lang="en-US" dirty="0" err="1"/>
              <a:t>và</a:t>
            </a:r>
            <a:r>
              <a:rPr lang="en-US" dirty="0"/>
              <a:t> </a:t>
            </a:r>
            <a:r>
              <a:rPr lang="en-US" dirty="0" err="1"/>
              <a:t>các</a:t>
            </a:r>
            <a:r>
              <a:rPr lang="en-US" dirty="0"/>
              <a:t> </a:t>
            </a:r>
            <a:r>
              <a:rPr lang="en-US" dirty="0" err="1"/>
              <a:t>sản</a:t>
            </a:r>
            <a:r>
              <a:rPr lang="en-US" dirty="0"/>
              <a:t> </a:t>
            </a:r>
            <a:r>
              <a:rPr lang="en-US" dirty="0" err="1"/>
              <a:t>phẩm</a:t>
            </a:r>
            <a:r>
              <a:rPr lang="en-US" dirty="0"/>
              <a:t> </a:t>
            </a:r>
            <a:r>
              <a:rPr lang="en-US" dirty="0" err="1"/>
              <a:t>trong</a:t>
            </a:r>
            <a:r>
              <a:rPr lang="en-US" dirty="0"/>
              <a:t> </a:t>
            </a:r>
            <a:r>
              <a:rPr lang="en-US" dirty="0" err="1"/>
              <a:t>mỗi</a:t>
            </a:r>
            <a:r>
              <a:rPr lang="en-US" dirty="0"/>
              <a:t> </a:t>
            </a:r>
            <a:r>
              <a:rPr lang="en-US" dirty="0" err="1"/>
              <a:t>chủ</a:t>
            </a:r>
            <a:r>
              <a:rPr lang="en-US" dirty="0"/>
              <a:t> </a:t>
            </a:r>
            <a:r>
              <a:rPr lang="en-US" dirty="0" err="1"/>
              <a:t>đề</a:t>
            </a:r>
            <a:r>
              <a:rPr lang="en-US" dirty="0"/>
              <a:t> </a:t>
            </a:r>
            <a:r>
              <a:rPr lang="en-US" dirty="0" err="1"/>
              <a:t>luôn</a:t>
            </a:r>
            <a:r>
              <a:rPr lang="en-US" dirty="0"/>
              <a:t> </a:t>
            </a:r>
            <a:r>
              <a:rPr lang="en-US" dirty="0" err="1"/>
              <a:t>gắn</a:t>
            </a:r>
            <a:r>
              <a:rPr lang="en-US" dirty="0"/>
              <a:t> </a:t>
            </a:r>
            <a:r>
              <a:rPr lang="en-US" dirty="0" err="1"/>
              <a:t>kết</a:t>
            </a:r>
            <a:r>
              <a:rPr lang="en-US" dirty="0"/>
              <a:t> </a:t>
            </a:r>
            <a:r>
              <a:rPr lang="en-US" dirty="0" err="1"/>
              <a:t>với</a:t>
            </a:r>
            <a:r>
              <a:rPr lang="en-US" dirty="0"/>
              <a:t> </a:t>
            </a:r>
            <a:r>
              <a:rPr lang="en-US" dirty="0" err="1"/>
              <a:t>nhau</a:t>
            </a:r>
            <a:r>
              <a:rPr lang="en-US" dirty="0"/>
              <a:t> </a:t>
            </a:r>
            <a:r>
              <a:rPr lang="en-US" dirty="0" err="1"/>
              <a:t>theo</a:t>
            </a:r>
            <a:r>
              <a:rPr lang="en-US" dirty="0"/>
              <a:t> </a:t>
            </a:r>
            <a:r>
              <a:rPr lang="en-US" dirty="0" err="1"/>
              <a:t>hình</a:t>
            </a:r>
            <a:r>
              <a:rPr lang="en-US" dirty="0"/>
              <a:t> </a:t>
            </a:r>
            <a:r>
              <a:rPr lang="en-US" dirty="0" err="1"/>
              <a:t>thức</a:t>
            </a:r>
            <a:r>
              <a:rPr lang="en-US" dirty="0"/>
              <a:t> </a:t>
            </a:r>
            <a:r>
              <a:rPr lang="en-US" dirty="0" err="1"/>
              <a:t>kết</a:t>
            </a:r>
            <a:r>
              <a:rPr lang="en-US" dirty="0"/>
              <a:t> </a:t>
            </a:r>
            <a:r>
              <a:rPr lang="en-US" dirty="0" err="1"/>
              <a:t>thúc</a:t>
            </a:r>
            <a:r>
              <a:rPr lang="en-US" dirty="0"/>
              <a:t> </a:t>
            </a:r>
            <a:r>
              <a:rPr lang="en-US" dirty="0" err="1"/>
              <a:t>mỗi</a:t>
            </a:r>
            <a:r>
              <a:rPr lang="en-US" dirty="0"/>
              <a:t> </a:t>
            </a:r>
            <a:r>
              <a:rPr lang="en-US" dirty="0" err="1"/>
              <a:t>bài</a:t>
            </a:r>
            <a:r>
              <a:rPr lang="en-US" dirty="0"/>
              <a:t> </a:t>
            </a:r>
            <a:r>
              <a:rPr lang="en-US" dirty="0" err="1"/>
              <a:t>là</a:t>
            </a:r>
            <a:r>
              <a:rPr lang="en-US" dirty="0"/>
              <a:t> </a:t>
            </a:r>
            <a:r>
              <a:rPr lang="en-US" dirty="0" err="1"/>
              <a:t>khởi</a:t>
            </a:r>
            <a:r>
              <a:rPr lang="en-US" dirty="0"/>
              <a:t> </a:t>
            </a:r>
            <a:r>
              <a:rPr lang="en-US" dirty="0" err="1"/>
              <a:t>đầu</a:t>
            </a:r>
            <a:r>
              <a:rPr lang="en-US" dirty="0"/>
              <a:t> </a:t>
            </a:r>
            <a:r>
              <a:rPr lang="en-US" dirty="0" err="1"/>
              <a:t>của</a:t>
            </a:r>
            <a:r>
              <a:rPr lang="en-US" dirty="0"/>
              <a:t> </a:t>
            </a:r>
            <a:r>
              <a:rPr lang="en-US" dirty="0" err="1"/>
              <a:t>bài</a:t>
            </a:r>
            <a:r>
              <a:rPr lang="en-US" dirty="0"/>
              <a:t> </a:t>
            </a:r>
            <a:r>
              <a:rPr lang="en-US" dirty="0" err="1"/>
              <a:t>học</a:t>
            </a:r>
            <a:r>
              <a:rPr lang="en-US" dirty="0"/>
              <a:t> </a:t>
            </a:r>
            <a:r>
              <a:rPr lang="en-US" dirty="0" err="1"/>
              <a:t>mới</a:t>
            </a:r>
            <a:r>
              <a:rPr lang="en-US" dirty="0"/>
              <a:t>.</a:t>
            </a:r>
            <a:endParaRPr lang="vi-VN" dirty="0"/>
          </a:p>
        </p:txBody>
      </p:sp>
      <p:sp>
        <p:nvSpPr>
          <p:cNvPr id="4" name="Slide Number Placeholder 3"/>
          <p:cNvSpPr>
            <a:spLocks noGrp="1"/>
          </p:cNvSpPr>
          <p:nvPr>
            <p:ph type="sldNum" sz="quarter" idx="5"/>
          </p:nvPr>
        </p:nvSpPr>
        <p:spPr/>
        <p:txBody>
          <a:bodyPr/>
          <a:lstStyle/>
          <a:p>
            <a:fld id="{4FC1ACE6-7DBA-4AF4-94A8-07B29CF16651}" type="slidenum">
              <a:rPr lang="en-US" smtClean="0"/>
              <a:t>14</a:t>
            </a:fld>
            <a:endParaRPr lang="en-US"/>
          </a:p>
        </p:txBody>
      </p:sp>
    </p:spTree>
    <p:extLst>
      <p:ext uri="{BB962C8B-B14F-4D97-AF65-F5344CB8AC3E}">
        <p14:creationId xmlns:p14="http://schemas.microsoft.com/office/powerpoint/2010/main" val="1455070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solidFill>
                  <a:srgbClr val="002060"/>
                </a:solidFill>
              </a:rPr>
              <a:t>Các bài học trong chủ đề được thiết kế với hình thức</a:t>
            </a:r>
            <a:r>
              <a:rPr lang="en-US" dirty="0">
                <a:solidFill>
                  <a:srgbClr val="002060"/>
                </a:solidFill>
              </a:rPr>
              <a:t> </a:t>
            </a:r>
            <a:r>
              <a:rPr lang="en-US" dirty="0" err="1">
                <a:solidFill>
                  <a:srgbClr val="002060"/>
                </a:solidFill>
              </a:rPr>
              <a:t>liên</a:t>
            </a:r>
            <a:r>
              <a:rPr lang="en-US" dirty="0">
                <a:solidFill>
                  <a:srgbClr val="002060"/>
                </a:solidFill>
              </a:rPr>
              <a:t> </a:t>
            </a:r>
            <a:r>
              <a:rPr lang="en-US" dirty="0" err="1">
                <a:solidFill>
                  <a:srgbClr val="002060"/>
                </a:solidFill>
              </a:rPr>
              <a:t>kết</a:t>
            </a:r>
            <a:r>
              <a:rPr lang="en-US" dirty="0">
                <a:solidFill>
                  <a:srgbClr val="002060"/>
                </a:solidFill>
              </a:rPr>
              <a:t> </a:t>
            </a:r>
            <a:r>
              <a:rPr lang="en-US" dirty="0" err="1">
                <a:solidFill>
                  <a:srgbClr val="002060"/>
                </a:solidFill>
              </a:rPr>
              <a:t>với</a:t>
            </a:r>
            <a:r>
              <a:rPr lang="en-US" dirty="0">
                <a:solidFill>
                  <a:srgbClr val="002060"/>
                </a:solidFill>
              </a:rPr>
              <a:t> </a:t>
            </a:r>
            <a:r>
              <a:rPr lang="en-US" dirty="0" err="1">
                <a:solidFill>
                  <a:srgbClr val="002060"/>
                </a:solidFill>
              </a:rPr>
              <a:t>nhau</a:t>
            </a:r>
            <a:r>
              <a:rPr lang="en-US" dirty="0">
                <a:solidFill>
                  <a:srgbClr val="002060"/>
                </a:solidFill>
              </a:rPr>
              <a:t> </a:t>
            </a:r>
            <a:r>
              <a:rPr lang="en-US" dirty="0" err="1">
                <a:solidFill>
                  <a:srgbClr val="002060"/>
                </a:solidFill>
              </a:rPr>
              <a:t>về</a:t>
            </a:r>
            <a:r>
              <a:rPr lang="en-US" dirty="0">
                <a:solidFill>
                  <a:srgbClr val="002060"/>
                </a:solidFill>
              </a:rPr>
              <a:t> </a:t>
            </a:r>
            <a:r>
              <a:rPr lang="en-US" dirty="0" err="1">
                <a:solidFill>
                  <a:srgbClr val="002060"/>
                </a:solidFill>
              </a:rPr>
              <a:t>nội</a:t>
            </a:r>
            <a:r>
              <a:rPr lang="en-US" dirty="0">
                <a:solidFill>
                  <a:srgbClr val="002060"/>
                </a:solidFill>
              </a:rPr>
              <a:t> dung: </a:t>
            </a:r>
            <a:r>
              <a:rPr lang="en-US" dirty="0" err="1">
                <a:solidFill>
                  <a:srgbClr val="002060"/>
                </a:solidFill>
              </a:rPr>
              <a:t>kết</a:t>
            </a:r>
            <a:r>
              <a:rPr lang="en-US" dirty="0">
                <a:solidFill>
                  <a:srgbClr val="002060"/>
                </a:solidFill>
              </a:rPr>
              <a:t> </a:t>
            </a:r>
            <a:r>
              <a:rPr lang="en-US" dirty="0" err="1">
                <a:solidFill>
                  <a:srgbClr val="002060"/>
                </a:solidFill>
              </a:rPr>
              <a:t>thúc</a:t>
            </a:r>
            <a:r>
              <a:rPr lang="en-US" dirty="0">
                <a:solidFill>
                  <a:srgbClr val="002060"/>
                </a:solidFill>
              </a:rPr>
              <a:t> </a:t>
            </a:r>
            <a:r>
              <a:rPr lang="en-US" dirty="0" err="1">
                <a:solidFill>
                  <a:srgbClr val="002060"/>
                </a:solidFill>
              </a:rPr>
              <a:t>hoạt</a:t>
            </a:r>
            <a:r>
              <a:rPr lang="en-US" dirty="0">
                <a:solidFill>
                  <a:srgbClr val="002060"/>
                </a:solidFill>
              </a:rPr>
              <a:t> </a:t>
            </a:r>
            <a:r>
              <a:rPr lang="en-US" dirty="0" err="1">
                <a:solidFill>
                  <a:srgbClr val="002060"/>
                </a:solidFill>
              </a:rPr>
              <a:t>động</a:t>
            </a:r>
            <a:r>
              <a:rPr lang="en-US" dirty="0">
                <a:solidFill>
                  <a:srgbClr val="002060"/>
                </a:solidFill>
              </a:rPr>
              <a:t> </a:t>
            </a:r>
            <a:r>
              <a:rPr lang="en-US" dirty="0" err="1">
                <a:solidFill>
                  <a:srgbClr val="002060"/>
                </a:solidFill>
              </a:rPr>
              <a:t>này</a:t>
            </a:r>
            <a:r>
              <a:rPr lang="en-US" dirty="0">
                <a:solidFill>
                  <a:srgbClr val="002060"/>
                </a:solidFill>
              </a:rPr>
              <a:t> </a:t>
            </a:r>
            <a:r>
              <a:rPr lang="en-US" dirty="0" err="1">
                <a:solidFill>
                  <a:srgbClr val="002060"/>
                </a:solidFill>
              </a:rPr>
              <a:t>là</a:t>
            </a:r>
            <a:r>
              <a:rPr lang="en-US" dirty="0">
                <a:solidFill>
                  <a:srgbClr val="002060"/>
                </a:solidFill>
              </a:rPr>
              <a:t> </a:t>
            </a:r>
            <a:r>
              <a:rPr lang="en-US" dirty="0" err="1">
                <a:solidFill>
                  <a:srgbClr val="002060"/>
                </a:solidFill>
              </a:rPr>
              <a:t>sự</a:t>
            </a:r>
            <a:r>
              <a:rPr lang="en-US" dirty="0">
                <a:solidFill>
                  <a:srgbClr val="002060"/>
                </a:solidFill>
              </a:rPr>
              <a:t> </a:t>
            </a:r>
            <a:r>
              <a:rPr lang="en-US" dirty="0" err="1">
                <a:solidFill>
                  <a:srgbClr val="002060"/>
                </a:solidFill>
              </a:rPr>
              <a:t>khởi</a:t>
            </a:r>
            <a:r>
              <a:rPr lang="en-US" dirty="0">
                <a:solidFill>
                  <a:srgbClr val="002060"/>
                </a:solidFill>
              </a:rPr>
              <a:t> </a:t>
            </a:r>
            <a:r>
              <a:rPr lang="en-US" dirty="0" err="1">
                <a:solidFill>
                  <a:srgbClr val="002060"/>
                </a:solidFill>
              </a:rPr>
              <a:t>đầu</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tạo</a:t>
            </a:r>
            <a:r>
              <a:rPr lang="en-US" dirty="0">
                <a:solidFill>
                  <a:srgbClr val="002060"/>
                </a:solidFill>
              </a:rPr>
              <a:t> </a:t>
            </a:r>
            <a:r>
              <a:rPr lang="en-US" dirty="0" err="1">
                <a:solidFill>
                  <a:srgbClr val="002060"/>
                </a:solidFill>
              </a:rPr>
              <a:t>cho</a:t>
            </a:r>
            <a:r>
              <a:rPr lang="en-US" dirty="0">
                <a:solidFill>
                  <a:srgbClr val="002060"/>
                </a:solidFill>
              </a:rPr>
              <a:t> </a:t>
            </a:r>
            <a:r>
              <a:rPr lang="en-US" dirty="0" err="1">
                <a:solidFill>
                  <a:srgbClr val="002060"/>
                </a:solidFill>
              </a:rPr>
              <a:t>hoạt</a:t>
            </a:r>
            <a:r>
              <a:rPr lang="en-US" dirty="0">
                <a:solidFill>
                  <a:srgbClr val="002060"/>
                </a:solidFill>
              </a:rPr>
              <a:t> </a:t>
            </a:r>
            <a:r>
              <a:rPr lang="en-US" dirty="0" err="1">
                <a:solidFill>
                  <a:srgbClr val="002060"/>
                </a:solidFill>
              </a:rPr>
              <a:t>động</a:t>
            </a:r>
            <a:r>
              <a:rPr lang="en-US" dirty="0">
                <a:solidFill>
                  <a:srgbClr val="002060"/>
                </a:solidFill>
              </a:rPr>
              <a:t> </a:t>
            </a:r>
            <a:r>
              <a:rPr lang="en-US" dirty="0" err="1">
                <a:solidFill>
                  <a:srgbClr val="002060"/>
                </a:solidFill>
              </a:rPr>
              <a:t>hoặc</a:t>
            </a:r>
            <a:r>
              <a:rPr lang="en-US" dirty="0">
                <a:solidFill>
                  <a:srgbClr val="002060"/>
                </a:solidFill>
              </a:rPr>
              <a:t> </a:t>
            </a:r>
            <a:r>
              <a:rPr lang="en-US" dirty="0" err="1">
                <a:solidFill>
                  <a:srgbClr val="002060"/>
                </a:solidFill>
              </a:rPr>
              <a:t>bài</a:t>
            </a:r>
            <a:r>
              <a:rPr lang="en-US" dirty="0">
                <a:solidFill>
                  <a:srgbClr val="002060"/>
                </a:solidFill>
              </a:rPr>
              <a:t> </a:t>
            </a:r>
            <a:r>
              <a:rPr lang="en-US" dirty="0" err="1">
                <a:solidFill>
                  <a:srgbClr val="002060"/>
                </a:solidFill>
              </a:rPr>
              <a:t>học</a:t>
            </a:r>
            <a:r>
              <a:rPr lang="en-US" dirty="0">
                <a:solidFill>
                  <a:srgbClr val="002060"/>
                </a:solidFill>
              </a:rPr>
              <a:t> </a:t>
            </a:r>
            <a:r>
              <a:rPr lang="en-US" dirty="0" err="1">
                <a:solidFill>
                  <a:srgbClr val="002060"/>
                </a:solidFill>
              </a:rPr>
              <a:t>tiếp</a:t>
            </a:r>
            <a:r>
              <a:rPr lang="en-US" dirty="0">
                <a:solidFill>
                  <a:srgbClr val="002060"/>
                </a:solidFill>
              </a:rPr>
              <a:t> </a:t>
            </a:r>
            <a:r>
              <a:rPr lang="en-US" dirty="0" err="1">
                <a:solidFill>
                  <a:srgbClr val="002060"/>
                </a:solidFill>
              </a:rPr>
              <a:t>theo</a:t>
            </a:r>
            <a:r>
              <a:rPr lang="en-US" dirty="0">
                <a:solidFill>
                  <a:srgbClr val="002060"/>
                </a:solidFill>
              </a:rPr>
              <a:t>, </a:t>
            </a:r>
            <a:r>
              <a:rPr lang="en-US" dirty="0" err="1">
                <a:solidFill>
                  <a:srgbClr val="002060"/>
                </a:solidFill>
              </a:rPr>
              <a:t>tạo</a:t>
            </a:r>
            <a:r>
              <a:rPr lang="en-US" dirty="0">
                <a:solidFill>
                  <a:srgbClr val="002060"/>
                </a:solidFill>
              </a:rPr>
              <a:t> </a:t>
            </a:r>
            <a:r>
              <a:rPr lang="en-US" dirty="0" err="1">
                <a:solidFill>
                  <a:srgbClr val="002060"/>
                </a:solidFill>
              </a:rPr>
              <a:t>cơ</a:t>
            </a:r>
            <a:r>
              <a:rPr lang="en-US" dirty="0">
                <a:solidFill>
                  <a:srgbClr val="002060"/>
                </a:solidFill>
              </a:rPr>
              <a:t> </a:t>
            </a:r>
            <a:r>
              <a:rPr lang="en-US" dirty="0" err="1">
                <a:solidFill>
                  <a:srgbClr val="002060"/>
                </a:solidFill>
              </a:rPr>
              <a:t>hội</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khuyến</a:t>
            </a:r>
            <a:r>
              <a:rPr lang="en-US" dirty="0">
                <a:solidFill>
                  <a:srgbClr val="002060"/>
                </a:solidFill>
              </a:rPr>
              <a:t> </a:t>
            </a:r>
            <a:r>
              <a:rPr lang="en-US" dirty="0" err="1">
                <a:solidFill>
                  <a:srgbClr val="002060"/>
                </a:solidFill>
              </a:rPr>
              <a:t>khích</a:t>
            </a:r>
            <a:r>
              <a:rPr lang="en-US" dirty="0">
                <a:solidFill>
                  <a:srgbClr val="002060"/>
                </a:solidFill>
              </a:rPr>
              <a:t> </a:t>
            </a:r>
            <a:r>
              <a:rPr lang="en-US" dirty="0" err="1">
                <a:solidFill>
                  <a:srgbClr val="002060"/>
                </a:solidFill>
              </a:rPr>
              <a:t>cho</a:t>
            </a:r>
            <a:r>
              <a:rPr lang="en-US" dirty="0">
                <a:solidFill>
                  <a:srgbClr val="002060"/>
                </a:solidFill>
              </a:rPr>
              <a:t> HS </a:t>
            </a:r>
            <a:r>
              <a:rPr lang="en-US" dirty="0" err="1">
                <a:solidFill>
                  <a:srgbClr val="002060"/>
                </a:solidFill>
              </a:rPr>
              <a:t>phát</a:t>
            </a:r>
            <a:r>
              <a:rPr lang="en-US" dirty="0">
                <a:solidFill>
                  <a:srgbClr val="002060"/>
                </a:solidFill>
              </a:rPr>
              <a:t> </a:t>
            </a:r>
            <a:r>
              <a:rPr lang="en-US" dirty="0" err="1">
                <a:solidFill>
                  <a:srgbClr val="002060"/>
                </a:solidFill>
              </a:rPr>
              <a:t>triển</a:t>
            </a:r>
            <a:r>
              <a:rPr lang="en-US" dirty="0">
                <a:solidFill>
                  <a:srgbClr val="002060"/>
                </a:solidFill>
              </a:rPr>
              <a:t> </a:t>
            </a:r>
            <a:r>
              <a:rPr lang="en-US" dirty="0" err="1">
                <a:solidFill>
                  <a:srgbClr val="002060"/>
                </a:solidFill>
              </a:rPr>
              <a:t>các</a:t>
            </a:r>
            <a:r>
              <a:rPr lang="en-US" dirty="0">
                <a:solidFill>
                  <a:srgbClr val="002060"/>
                </a:solidFill>
              </a:rPr>
              <a:t> ý </a:t>
            </a:r>
            <a:r>
              <a:rPr lang="en-US" dirty="0" err="1">
                <a:solidFill>
                  <a:srgbClr val="002060"/>
                </a:solidFill>
              </a:rPr>
              <a:t>tưởng</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mở</a:t>
            </a:r>
            <a:r>
              <a:rPr lang="en-US" dirty="0">
                <a:solidFill>
                  <a:srgbClr val="002060"/>
                </a:solidFill>
              </a:rPr>
              <a:t> </a:t>
            </a:r>
            <a:r>
              <a:rPr lang="en-US" dirty="0" err="1">
                <a:solidFill>
                  <a:srgbClr val="002060"/>
                </a:solidFill>
              </a:rPr>
              <a:t>rộng</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tạo</a:t>
            </a:r>
            <a:r>
              <a:rPr lang="en-US" dirty="0">
                <a:solidFill>
                  <a:srgbClr val="002060"/>
                </a:solidFill>
              </a:rPr>
              <a:t>, </a:t>
            </a:r>
            <a:r>
              <a:rPr lang="en-US" dirty="0" err="1">
                <a:solidFill>
                  <a:srgbClr val="002060"/>
                </a:solidFill>
              </a:rPr>
              <a:t>kết</a:t>
            </a:r>
            <a:r>
              <a:rPr lang="en-US" dirty="0">
                <a:solidFill>
                  <a:srgbClr val="002060"/>
                </a:solidFill>
              </a:rPr>
              <a:t> </a:t>
            </a:r>
            <a:r>
              <a:rPr lang="en-US" dirty="0" err="1">
                <a:solidFill>
                  <a:srgbClr val="002060"/>
                </a:solidFill>
              </a:rPr>
              <a:t>nối</a:t>
            </a:r>
            <a:r>
              <a:rPr lang="en-US" dirty="0">
                <a:solidFill>
                  <a:srgbClr val="002060"/>
                </a:solidFill>
              </a:rPr>
              <a:t> </a:t>
            </a:r>
            <a:r>
              <a:rPr lang="en-US" dirty="0" err="1">
                <a:solidFill>
                  <a:srgbClr val="002060"/>
                </a:solidFill>
              </a:rPr>
              <a:t>kiến</a:t>
            </a:r>
            <a:r>
              <a:rPr lang="en-US" dirty="0">
                <a:solidFill>
                  <a:srgbClr val="002060"/>
                </a:solidFill>
              </a:rPr>
              <a:t> </a:t>
            </a:r>
            <a:r>
              <a:rPr lang="en-US" dirty="0" err="1">
                <a:solidFill>
                  <a:srgbClr val="002060"/>
                </a:solidFill>
              </a:rPr>
              <a:t>thức</a:t>
            </a:r>
            <a:r>
              <a:rPr lang="en-US" dirty="0">
                <a:solidFill>
                  <a:srgbClr val="002060"/>
                </a:solidFill>
              </a:rPr>
              <a:t>, </a:t>
            </a:r>
            <a:r>
              <a:rPr lang="en-US" dirty="0" err="1">
                <a:solidFill>
                  <a:srgbClr val="002060"/>
                </a:solidFill>
              </a:rPr>
              <a:t>kĩ</a:t>
            </a:r>
            <a:r>
              <a:rPr lang="en-US" dirty="0">
                <a:solidFill>
                  <a:srgbClr val="002060"/>
                </a:solidFill>
              </a:rPr>
              <a:t> </a:t>
            </a:r>
            <a:r>
              <a:rPr lang="en-US" dirty="0" err="1">
                <a:solidFill>
                  <a:srgbClr val="002060"/>
                </a:solidFill>
              </a:rPr>
              <a:t>năng</a:t>
            </a:r>
            <a:r>
              <a:rPr lang="en-US" dirty="0">
                <a:solidFill>
                  <a:srgbClr val="002060"/>
                </a:solidFill>
              </a:rPr>
              <a:t> </a:t>
            </a:r>
            <a:r>
              <a:rPr lang="en-US" dirty="0" err="1">
                <a:solidFill>
                  <a:srgbClr val="002060"/>
                </a:solidFill>
              </a:rPr>
              <a:t>mĩ</a:t>
            </a:r>
            <a:r>
              <a:rPr lang="en-US" dirty="0">
                <a:solidFill>
                  <a:srgbClr val="002060"/>
                </a:solidFill>
              </a:rPr>
              <a:t> </a:t>
            </a:r>
            <a:r>
              <a:rPr lang="en-US" dirty="0" err="1">
                <a:solidFill>
                  <a:srgbClr val="002060"/>
                </a:solidFill>
              </a:rPr>
              <a:t>thuật</a:t>
            </a:r>
            <a:r>
              <a:rPr lang="en-US" dirty="0">
                <a:solidFill>
                  <a:srgbClr val="002060"/>
                </a:solidFill>
              </a:rPr>
              <a:t> </a:t>
            </a:r>
            <a:r>
              <a:rPr lang="en-US" dirty="0" err="1">
                <a:solidFill>
                  <a:srgbClr val="002060"/>
                </a:solidFill>
              </a:rPr>
              <a:t>được</a:t>
            </a:r>
            <a:r>
              <a:rPr lang="en-US" dirty="0">
                <a:solidFill>
                  <a:srgbClr val="002060"/>
                </a:solidFill>
              </a:rPr>
              <a:t> </a:t>
            </a:r>
            <a:r>
              <a:rPr lang="en-US" dirty="0" err="1">
                <a:solidFill>
                  <a:srgbClr val="002060"/>
                </a:solidFill>
              </a:rPr>
              <a:t>học</a:t>
            </a:r>
            <a:r>
              <a:rPr lang="en-US" dirty="0">
                <a:solidFill>
                  <a:srgbClr val="002060"/>
                </a:solidFill>
              </a:rPr>
              <a:t> </a:t>
            </a:r>
            <a:r>
              <a:rPr lang="en-US" dirty="0" err="1">
                <a:solidFill>
                  <a:srgbClr val="002060"/>
                </a:solidFill>
              </a:rPr>
              <a:t>với</a:t>
            </a:r>
            <a:r>
              <a:rPr lang="en-US" dirty="0">
                <a:solidFill>
                  <a:srgbClr val="002060"/>
                </a:solidFill>
              </a:rPr>
              <a:t> </a:t>
            </a:r>
            <a:r>
              <a:rPr lang="en-US" dirty="0" err="1">
                <a:solidFill>
                  <a:srgbClr val="002060"/>
                </a:solidFill>
              </a:rPr>
              <a:t>cuộc</a:t>
            </a:r>
            <a:r>
              <a:rPr lang="en-US" dirty="0">
                <a:solidFill>
                  <a:srgbClr val="002060"/>
                </a:solidFill>
              </a:rPr>
              <a:t> </a:t>
            </a:r>
            <a:r>
              <a:rPr lang="en-US" dirty="0" err="1">
                <a:solidFill>
                  <a:srgbClr val="002060"/>
                </a:solidFill>
              </a:rPr>
              <a:t>sống</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các</a:t>
            </a:r>
            <a:r>
              <a:rPr lang="en-US" dirty="0">
                <a:solidFill>
                  <a:srgbClr val="002060"/>
                </a:solidFill>
              </a:rPr>
              <a:t> </a:t>
            </a:r>
            <a:r>
              <a:rPr lang="en-US" dirty="0" err="1">
                <a:solidFill>
                  <a:srgbClr val="002060"/>
                </a:solidFill>
              </a:rPr>
              <a:t>môn</a:t>
            </a:r>
            <a:r>
              <a:rPr lang="en-US" dirty="0">
                <a:solidFill>
                  <a:srgbClr val="002060"/>
                </a:solidFill>
              </a:rPr>
              <a:t> </a:t>
            </a:r>
            <a:r>
              <a:rPr lang="en-US" dirty="0" err="1">
                <a:solidFill>
                  <a:srgbClr val="002060"/>
                </a:solidFill>
              </a:rPr>
              <a:t>học</a:t>
            </a:r>
            <a:r>
              <a:rPr lang="en-US" dirty="0">
                <a:solidFill>
                  <a:srgbClr val="002060"/>
                </a:solidFill>
              </a:rPr>
              <a:t> </a:t>
            </a:r>
            <a:r>
              <a:rPr lang="en-US" dirty="0" err="1">
                <a:solidFill>
                  <a:srgbClr val="002060"/>
                </a:solidFill>
              </a:rPr>
              <a:t>khác</a:t>
            </a:r>
            <a:r>
              <a:rPr lang="en-US" dirty="0">
                <a:solidFill>
                  <a:srgbClr val="002060"/>
                </a:solidFill>
              </a:rPr>
              <a:t>.</a:t>
            </a:r>
            <a:endParaRPr lang="x-none" dirty="0">
              <a:effectLst/>
            </a:endParaRPr>
          </a:p>
          <a:p>
            <a:endParaRPr lang="vi-VN" dirty="0"/>
          </a:p>
        </p:txBody>
      </p:sp>
      <p:sp>
        <p:nvSpPr>
          <p:cNvPr id="4" name="Slide Number Placeholder 3"/>
          <p:cNvSpPr>
            <a:spLocks noGrp="1"/>
          </p:cNvSpPr>
          <p:nvPr>
            <p:ph type="sldNum" sz="quarter" idx="5"/>
          </p:nvPr>
        </p:nvSpPr>
        <p:spPr/>
        <p:txBody>
          <a:bodyPr/>
          <a:lstStyle/>
          <a:p>
            <a:fld id="{4FC1ACE6-7DBA-4AF4-94A8-07B29CF16651}" type="slidenum">
              <a:rPr lang="en-US" smtClean="0"/>
              <a:t>16</a:t>
            </a:fld>
            <a:endParaRPr lang="en-US"/>
          </a:p>
        </p:txBody>
      </p:sp>
    </p:spTree>
    <p:extLst>
      <p:ext uri="{BB962C8B-B14F-4D97-AF65-F5344CB8AC3E}">
        <p14:creationId xmlns:p14="http://schemas.microsoft.com/office/powerpoint/2010/main" val="2708179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Tạo</a:t>
            </a:r>
            <a:r>
              <a:rPr lang="en-US" dirty="0"/>
              <a:t> </a:t>
            </a:r>
            <a:r>
              <a:rPr lang="en-US" dirty="0" err="1"/>
              <a:t>hình</a:t>
            </a:r>
            <a:r>
              <a:rPr lang="en-US" dirty="0"/>
              <a:t> </a:t>
            </a:r>
            <a:r>
              <a:rPr lang="en-US" dirty="0" err="1"/>
              <a:t>bằng</a:t>
            </a:r>
            <a:r>
              <a:rPr lang="en-US" dirty="0"/>
              <a:t> </a:t>
            </a:r>
            <a:r>
              <a:rPr lang="en-US" dirty="0" err="1"/>
              <a:t>giấy</a:t>
            </a:r>
            <a:r>
              <a:rPr lang="en-US" dirty="0"/>
              <a:t> </a:t>
            </a:r>
            <a:r>
              <a:rPr lang="en-US" dirty="0" err="1"/>
              <a:t>bìa</a:t>
            </a:r>
            <a:r>
              <a:rPr lang="en-US" dirty="0"/>
              <a:t>, </a:t>
            </a:r>
            <a:r>
              <a:rPr lang="en-US" dirty="0" err="1"/>
              <a:t>vẽ</a:t>
            </a:r>
            <a:r>
              <a:rPr lang="en-US" dirty="0"/>
              <a:t> </a:t>
            </a:r>
            <a:r>
              <a:rPr lang="en-US" dirty="0" err="1"/>
              <a:t>màu</a:t>
            </a:r>
            <a:r>
              <a:rPr lang="en-US" dirty="0"/>
              <a:t>, </a:t>
            </a:r>
            <a:r>
              <a:rPr lang="en-US" dirty="0" err="1"/>
              <a:t>tạo</a:t>
            </a:r>
            <a:r>
              <a:rPr lang="en-US" dirty="0"/>
              <a:t> </a:t>
            </a:r>
            <a:r>
              <a:rPr lang="en-US" dirty="0" err="1"/>
              <a:t>hình</a:t>
            </a:r>
            <a:r>
              <a:rPr lang="en-US" dirty="0"/>
              <a:t> </a:t>
            </a:r>
            <a:r>
              <a:rPr lang="en-US" dirty="0" err="1"/>
              <a:t>với</a:t>
            </a:r>
            <a:r>
              <a:rPr lang="en-US" dirty="0"/>
              <a:t> </a:t>
            </a:r>
            <a:r>
              <a:rPr lang="en-US" dirty="0" err="1"/>
              <a:t>vật</a:t>
            </a:r>
            <a:r>
              <a:rPr lang="en-US" dirty="0"/>
              <a:t> </a:t>
            </a:r>
            <a:r>
              <a:rPr lang="en-US" dirty="0" err="1"/>
              <a:t>liệu</a:t>
            </a:r>
            <a:r>
              <a:rPr lang="en-US" dirty="0"/>
              <a:t> </a:t>
            </a:r>
            <a:r>
              <a:rPr lang="en-US" dirty="0" err="1"/>
              <a:t>thiên</a:t>
            </a:r>
            <a:r>
              <a:rPr lang="en-US" dirty="0"/>
              <a:t> </a:t>
            </a:r>
            <a:r>
              <a:rPr lang="en-US" dirty="0" err="1"/>
              <a:t>nhiên</a:t>
            </a:r>
            <a:r>
              <a:rPr lang="en-US" dirty="0"/>
              <a:t>,….</a:t>
            </a:r>
            <a:endParaRPr lang="vi-VN" dirty="0"/>
          </a:p>
        </p:txBody>
      </p:sp>
      <p:sp>
        <p:nvSpPr>
          <p:cNvPr id="4" name="Slide Number Placeholder 3"/>
          <p:cNvSpPr>
            <a:spLocks noGrp="1"/>
          </p:cNvSpPr>
          <p:nvPr>
            <p:ph type="sldNum" sz="quarter" idx="5"/>
          </p:nvPr>
        </p:nvSpPr>
        <p:spPr/>
        <p:txBody>
          <a:bodyPr/>
          <a:lstStyle/>
          <a:p>
            <a:fld id="{4FC1ACE6-7DBA-4AF4-94A8-07B29CF16651}" type="slidenum">
              <a:rPr lang="en-US" smtClean="0"/>
              <a:t>18</a:t>
            </a:fld>
            <a:endParaRPr lang="en-US"/>
          </a:p>
        </p:txBody>
      </p:sp>
    </p:spTree>
    <p:extLst>
      <p:ext uri="{BB962C8B-B14F-4D97-AF65-F5344CB8AC3E}">
        <p14:creationId xmlns:p14="http://schemas.microsoft.com/office/powerpoint/2010/main" val="1236747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dirty="0"/>
              <a:t>Khởi đầu bài học được thiết kế với đa dạng các hoạt động</a:t>
            </a:r>
            <a:r>
              <a:rPr lang="vi-VN" dirty="0"/>
              <a:t>, HS không chỉ  quan sát tranh, ảnh hay sản phẩm mĩ thuật mà còn khám phá bằng hình thức kể chuyện, trải nghiệm thực hành tạo vật liệu cho bài học;... Hết sức linh hoạt để đáp ứng các phong cách học tập của HS.</a:t>
            </a:r>
          </a:p>
        </p:txBody>
      </p:sp>
      <p:sp>
        <p:nvSpPr>
          <p:cNvPr id="4" name="Slide Number Placeholder 3"/>
          <p:cNvSpPr>
            <a:spLocks noGrp="1"/>
          </p:cNvSpPr>
          <p:nvPr>
            <p:ph type="sldNum" sz="quarter" idx="5"/>
          </p:nvPr>
        </p:nvSpPr>
        <p:spPr/>
        <p:txBody>
          <a:bodyPr/>
          <a:lstStyle/>
          <a:p>
            <a:fld id="{4FC1ACE6-7DBA-4AF4-94A8-07B29CF16651}" type="slidenum">
              <a:rPr lang="en-US" smtClean="0"/>
              <a:t>19</a:t>
            </a:fld>
            <a:endParaRPr lang="en-US"/>
          </a:p>
        </p:txBody>
      </p:sp>
    </p:spTree>
    <p:extLst>
      <p:ext uri="{BB962C8B-B14F-4D97-AF65-F5344CB8AC3E}">
        <p14:creationId xmlns:p14="http://schemas.microsoft.com/office/powerpoint/2010/main" val="2428018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Linh </a:t>
            </a:r>
            <a:r>
              <a:rPr lang="en-US" dirty="0" err="1"/>
              <a:t>hoạt</a:t>
            </a:r>
            <a:r>
              <a:rPr lang="en-US" dirty="0"/>
              <a:t> </a:t>
            </a:r>
            <a:r>
              <a:rPr lang="en-US" dirty="0" err="1"/>
              <a:t>như</a:t>
            </a:r>
            <a:r>
              <a:rPr lang="en-US" dirty="0"/>
              <a:t> </a:t>
            </a:r>
            <a:r>
              <a:rPr lang="en-US" dirty="0" err="1"/>
              <a:t>xem</a:t>
            </a:r>
            <a:r>
              <a:rPr lang="en-US" dirty="0"/>
              <a:t> </a:t>
            </a:r>
            <a:r>
              <a:rPr lang="en-US" dirty="0" err="1"/>
              <a:t>tranh</a:t>
            </a:r>
            <a:r>
              <a:rPr lang="en-US" dirty="0"/>
              <a:t> </a:t>
            </a:r>
            <a:r>
              <a:rPr lang="en-US" dirty="0" err="1"/>
              <a:t>của</a:t>
            </a:r>
            <a:r>
              <a:rPr lang="en-US" dirty="0"/>
              <a:t> </a:t>
            </a:r>
            <a:r>
              <a:rPr lang="en-US" dirty="0" err="1"/>
              <a:t>các</a:t>
            </a:r>
            <a:r>
              <a:rPr lang="en-US" dirty="0"/>
              <a:t> </a:t>
            </a:r>
            <a:r>
              <a:rPr lang="en-US" dirty="0" err="1"/>
              <a:t>họa</a:t>
            </a:r>
            <a:r>
              <a:rPr lang="en-US" dirty="0"/>
              <a:t> </a:t>
            </a:r>
            <a:r>
              <a:rPr lang="en-US" dirty="0" err="1"/>
              <a:t>sĩ</a:t>
            </a:r>
            <a:r>
              <a:rPr lang="en-US" dirty="0"/>
              <a:t> </a:t>
            </a:r>
            <a:r>
              <a:rPr lang="en-US" dirty="0" err="1"/>
              <a:t>việt</a:t>
            </a:r>
            <a:r>
              <a:rPr lang="en-US" dirty="0"/>
              <a:t> Nam </a:t>
            </a:r>
            <a:r>
              <a:rPr lang="en-US" dirty="0" err="1"/>
              <a:t>và</a:t>
            </a:r>
            <a:r>
              <a:rPr lang="en-US" dirty="0"/>
              <a:t> </a:t>
            </a:r>
            <a:r>
              <a:rPr lang="en-US" dirty="0" err="1"/>
              <a:t>thế</a:t>
            </a:r>
            <a:r>
              <a:rPr lang="en-US" dirty="0"/>
              <a:t> </a:t>
            </a:r>
            <a:r>
              <a:rPr lang="en-US" dirty="0" err="1"/>
              <a:t>giới</a:t>
            </a:r>
            <a:r>
              <a:rPr lang="en-US" dirty="0"/>
              <a:t>, </a:t>
            </a:r>
            <a:r>
              <a:rPr lang="en-US" dirty="0" err="1"/>
              <a:t>tìm</a:t>
            </a:r>
            <a:r>
              <a:rPr lang="en-US" dirty="0"/>
              <a:t> </a:t>
            </a:r>
            <a:r>
              <a:rPr lang="en-US" dirty="0" err="1"/>
              <a:t>hiểu</a:t>
            </a:r>
            <a:r>
              <a:rPr lang="en-US" dirty="0"/>
              <a:t> </a:t>
            </a:r>
            <a:r>
              <a:rPr lang="en-US" dirty="0" err="1"/>
              <a:t>mĩ</a:t>
            </a:r>
            <a:r>
              <a:rPr lang="en-US" dirty="0"/>
              <a:t> </a:t>
            </a:r>
            <a:r>
              <a:rPr lang="en-US" dirty="0" err="1"/>
              <a:t>thuật</a:t>
            </a:r>
            <a:r>
              <a:rPr lang="en-US" dirty="0"/>
              <a:t> </a:t>
            </a:r>
            <a:r>
              <a:rPr lang="en-US" dirty="0" err="1"/>
              <a:t>dân</a:t>
            </a:r>
            <a:r>
              <a:rPr lang="en-US" dirty="0"/>
              <a:t> </a:t>
            </a:r>
            <a:r>
              <a:rPr lang="en-US" dirty="0" err="1"/>
              <a:t>gian</a:t>
            </a:r>
            <a:r>
              <a:rPr lang="en-US" dirty="0"/>
              <a:t>, </a:t>
            </a:r>
            <a:r>
              <a:rPr lang="en-US" dirty="0" err="1"/>
              <a:t>làng</a:t>
            </a:r>
            <a:r>
              <a:rPr lang="en-US" dirty="0"/>
              <a:t> </a:t>
            </a:r>
            <a:r>
              <a:rPr lang="en-US" dirty="0" err="1"/>
              <a:t>nghề</a:t>
            </a:r>
            <a:r>
              <a:rPr lang="en-US" dirty="0"/>
              <a:t>, </a:t>
            </a:r>
            <a:r>
              <a:rPr lang="en-US" dirty="0" err="1"/>
              <a:t>kết</a:t>
            </a:r>
            <a:r>
              <a:rPr lang="en-US" dirty="0"/>
              <a:t> </a:t>
            </a:r>
            <a:r>
              <a:rPr lang="en-US" dirty="0" err="1"/>
              <a:t>nối</a:t>
            </a:r>
            <a:r>
              <a:rPr lang="en-US" dirty="0"/>
              <a:t> </a:t>
            </a:r>
            <a:r>
              <a:rPr lang="en-US" dirty="0" err="1"/>
              <a:t>kiến</a:t>
            </a:r>
            <a:r>
              <a:rPr lang="en-US" dirty="0"/>
              <a:t> </a:t>
            </a:r>
            <a:r>
              <a:rPr lang="en-US" dirty="0" err="1"/>
              <a:t>thức</a:t>
            </a:r>
            <a:r>
              <a:rPr lang="en-US" dirty="0"/>
              <a:t> MT </a:t>
            </a:r>
            <a:r>
              <a:rPr lang="en-US" dirty="0" err="1"/>
              <a:t>với</a:t>
            </a:r>
            <a:r>
              <a:rPr lang="en-US" dirty="0"/>
              <a:t> </a:t>
            </a:r>
            <a:r>
              <a:rPr lang="en-US" dirty="0" err="1"/>
              <a:t>cuộc</a:t>
            </a:r>
            <a:r>
              <a:rPr lang="en-US" dirty="0"/>
              <a:t> </a:t>
            </a:r>
            <a:r>
              <a:rPr lang="en-US" dirty="0" err="1"/>
              <a:t>sống</a:t>
            </a:r>
            <a:r>
              <a:rPr lang="en-US" dirty="0"/>
              <a:t> hay </a:t>
            </a:r>
            <a:r>
              <a:rPr lang="en-US" dirty="0" err="1"/>
              <a:t>sắm</a:t>
            </a:r>
            <a:r>
              <a:rPr lang="en-US" dirty="0"/>
              <a:t> </a:t>
            </a:r>
            <a:r>
              <a:rPr lang="en-US" dirty="0" err="1"/>
              <a:t>vai</a:t>
            </a:r>
            <a:r>
              <a:rPr lang="en-US" dirty="0"/>
              <a:t> </a:t>
            </a:r>
            <a:r>
              <a:rPr lang="en-US" dirty="0" err="1"/>
              <a:t>để</a:t>
            </a:r>
            <a:r>
              <a:rPr lang="en-US" dirty="0"/>
              <a:t> </a:t>
            </a:r>
            <a:r>
              <a:rPr lang="en-US" dirty="0" err="1"/>
              <a:t>giới</a:t>
            </a:r>
            <a:r>
              <a:rPr lang="en-US" dirty="0"/>
              <a:t> </a:t>
            </a:r>
            <a:r>
              <a:rPr lang="en-US" dirty="0" err="1"/>
              <a:t>thiệu</a:t>
            </a:r>
            <a:r>
              <a:rPr lang="en-US" dirty="0"/>
              <a:t> </a:t>
            </a:r>
            <a:r>
              <a:rPr lang="en-US" dirty="0" err="1"/>
              <a:t>sản</a:t>
            </a:r>
            <a:r>
              <a:rPr lang="en-US" dirty="0"/>
              <a:t> </a:t>
            </a:r>
            <a:r>
              <a:rPr lang="en-US" dirty="0" err="1"/>
              <a:t>phẩm</a:t>
            </a:r>
            <a:r>
              <a:rPr lang="en-US" dirty="0"/>
              <a:t>, chia </a:t>
            </a:r>
            <a:r>
              <a:rPr lang="en-US" dirty="0" err="1"/>
              <a:t>sẻ</a:t>
            </a:r>
            <a:r>
              <a:rPr lang="en-US" dirty="0"/>
              <a:t> </a:t>
            </a:r>
            <a:r>
              <a:rPr lang="en-US" dirty="0" err="1"/>
              <a:t>cảm</a:t>
            </a:r>
            <a:r>
              <a:rPr lang="en-US" dirty="0"/>
              <a:t> </a:t>
            </a:r>
            <a:r>
              <a:rPr lang="en-US" dirty="0" err="1"/>
              <a:t>nhận</a:t>
            </a:r>
            <a:r>
              <a:rPr lang="en-US" dirty="0"/>
              <a:t> </a:t>
            </a:r>
            <a:r>
              <a:rPr lang="en-US" dirty="0" err="1"/>
              <a:t>nghệ</a:t>
            </a:r>
            <a:r>
              <a:rPr lang="en-US" dirty="0"/>
              <a:t> </a:t>
            </a:r>
            <a:r>
              <a:rPr lang="en-US" dirty="0" err="1"/>
              <a:t>thuật</a:t>
            </a:r>
            <a:r>
              <a:rPr lang="en-US" dirty="0"/>
              <a:t> </a:t>
            </a:r>
            <a:r>
              <a:rPr lang="en-US" dirty="0" err="1"/>
              <a:t>bằng</a:t>
            </a:r>
            <a:r>
              <a:rPr lang="en-US" dirty="0"/>
              <a:t> </a:t>
            </a:r>
            <a:r>
              <a:rPr lang="en-US" dirty="0" err="1"/>
              <a:t>ngôn</a:t>
            </a:r>
            <a:r>
              <a:rPr lang="en-US" dirty="0"/>
              <a:t> </a:t>
            </a:r>
            <a:r>
              <a:rPr lang="en-US" dirty="0" err="1"/>
              <a:t>ngữ</a:t>
            </a:r>
            <a:r>
              <a:rPr lang="en-US" dirty="0"/>
              <a:t> </a:t>
            </a:r>
            <a:r>
              <a:rPr lang="en-US" dirty="0" err="1"/>
              <a:t>nghệ</a:t>
            </a:r>
            <a:r>
              <a:rPr lang="en-US" dirty="0"/>
              <a:t> </a:t>
            </a:r>
            <a:r>
              <a:rPr lang="en-US" dirty="0" err="1"/>
              <a:t>thuật</a:t>
            </a:r>
            <a:r>
              <a:rPr lang="en-US" dirty="0"/>
              <a:t> </a:t>
            </a:r>
            <a:r>
              <a:rPr lang="en-US" dirty="0" err="1"/>
              <a:t>khác</a:t>
            </a:r>
            <a:r>
              <a:rPr lang="en-US" dirty="0"/>
              <a:t>,…</a:t>
            </a:r>
            <a:endParaRPr lang="vi-VN" dirty="0"/>
          </a:p>
        </p:txBody>
      </p:sp>
      <p:sp>
        <p:nvSpPr>
          <p:cNvPr id="4" name="Slide Number Placeholder 3"/>
          <p:cNvSpPr>
            <a:spLocks noGrp="1"/>
          </p:cNvSpPr>
          <p:nvPr>
            <p:ph type="sldNum" sz="quarter" idx="5"/>
          </p:nvPr>
        </p:nvSpPr>
        <p:spPr/>
        <p:txBody>
          <a:bodyPr/>
          <a:lstStyle/>
          <a:p>
            <a:fld id="{4FC1ACE6-7DBA-4AF4-94A8-07B29CF16651}" type="slidenum">
              <a:rPr lang="en-US" smtClean="0"/>
              <a:t>20</a:t>
            </a:fld>
            <a:endParaRPr lang="en-US"/>
          </a:p>
        </p:txBody>
      </p:sp>
    </p:spTree>
    <p:extLst>
      <p:ext uri="{BB962C8B-B14F-4D97-AF65-F5344CB8AC3E}">
        <p14:creationId xmlns:p14="http://schemas.microsoft.com/office/powerpoint/2010/main" val="974787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4FC1ACE6-7DBA-4AF4-94A8-07B29CF16651}" type="slidenum">
              <a:rPr lang="en-US" smtClean="0"/>
              <a:t>21</a:t>
            </a:fld>
            <a:endParaRPr lang="en-US"/>
          </a:p>
        </p:txBody>
      </p:sp>
    </p:spTree>
    <p:extLst>
      <p:ext uri="{BB962C8B-B14F-4D97-AF65-F5344CB8AC3E}">
        <p14:creationId xmlns:p14="http://schemas.microsoft.com/office/powerpoint/2010/main" val="12387636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652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2B9795-92DC-40DC-A1CA-9A4B349D7824}" type="datetimeFigureOut">
              <a:rPr lang="en-US" smtClean="0">
                <a:solidFill>
                  <a:srgbClr val="514843">
                    <a:lumMod val="75000"/>
                  </a:srgbClr>
                </a:solidFill>
              </a:rPr>
              <a:pPr/>
              <a:t>6/11/2024</a:t>
            </a:fld>
            <a:endParaRPr lang="en-US">
              <a:solidFill>
                <a:srgbClr val="514843">
                  <a:lumMod val="75000"/>
                </a:srgbClr>
              </a:solidFill>
            </a:endParaRPr>
          </a:p>
        </p:txBody>
      </p:sp>
      <p:sp>
        <p:nvSpPr>
          <p:cNvPr id="5" name="Footer Placeholder 4"/>
          <p:cNvSpPr>
            <a:spLocks noGrp="1"/>
          </p:cNvSpPr>
          <p:nvPr>
            <p:ph type="ftr" sz="quarter" idx="11"/>
          </p:nvPr>
        </p:nvSpPr>
        <p:spPr>
          <a:xfrm>
            <a:off x="2572281" y="5883276"/>
            <a:ext cx="7084177" cy="365125"/>
          </a:xfrm>
          <a:prstGeom prst="rect">
            <a:avLst/>
          </a:prstGeom>
        </p:spPr>
        <p:txBody>
          <a:bodyPr/>
          <a:lstStyle/>
          <a:p>
            <a:endParaRPr lang="en-US">
              <a:solidFill>
                <a:srgbClr val="514843">
                  <a:lumMod val="75000"/>
                </a:srgbClr>
              </a:solidFill>
            </a:endParaRPr>
          </a:p>
        </p:txBody>
      </p:sp>
      <p:sp>
        <p:nvSpPr>
          <p:cNvPr id="6" name="Slide Number Placeholder 5"/>
          <p:cNvSpPr>
            <a:spLocks noGrp="1"/>
          </p:cNvSpPr>
          <p:nvPr>
            <p:ph type="sldNum" sz="quarter" idx="12"/>
          </p:nvPr>
        </p:nvSpPr>
        <p:spPr>
          <a:xfrm>
            <a:off x="10951858" y="5867132"/>
            <a:ext cx="551167" cy="365125"/>
          </a:xfrm>
        </p:spPr>
        <p:txBody>
          <a:bodyPr/>
          <a:lstStyle/>
          <a:p>
            <a:fld id="{0FF54DE5-C571-48E8-A5BC-B369434E2F44}" type="slidenum">
              <a:rPr lang="en-US" smtClean="0">
                <a:solidFill>
                  <a:srgbClr val="514843">
                    <a:lumMod val="75000"/>
                  </a:srgbClr>
                </a:solidFill>
              </a:rPr>
              <a:pPr/>
              <a:t>‹#›</a:t>
            </a:fld>
            <a:endParaRPr lang="en-US">
              <a:solidFill>
                <a:srgbClr val="514843">
                  <a:lumMod val="75000"/>
                </a:srgbClr>
              </a:solidFill>
            </a:endParaRPr>
          </a:p>
        </p:txBody>
      </p:sp>
    </p:spTree>
    <p:extLst>
      <p:ext uri="{BB962C8B-B14F-4D97-AF65-F5344CB8AC3E}">
        <p14:creationId xmlns:p14="http://schemas.microsoft.com/office/powerpoint/2010/main" val="7897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0183" y="2312501"/>
            <a:ext cx="11471049" cy="3094381"/>
          </a:xfrm>
        </p:spPr>
        <p:txBody>
          <a:bodyPr anchor="t">
            <a:normAutofit/>
          </a:bodyPr>
          <a:lstStyle>
            <a:lvl1pPr>
              <a:defRPr sz="4400" b="1" cap="all" baseline="0"/>
            </a:lvl1pPr>
          </a:lstStyle>
          <a:p>
            <a:r>
              <a:rPr lang="en-US"/>
              <a:t>Click to edit Master title style</a:t>
            </a:r>
          </a:p>
        </p:txBody>
      </p:sp>
      <p:sp>
        <p:nvSpPr>
          <p:cNvPr id="3" name="Text Placeholder 2"/>
          <p:cNvSpPr>
            <a:spLocks noGrp="1"/>
          </p:cNvSpPr>
          <p:nvPr>
            <p:ph type="body" idx="1"/>
          </p:nvPr>
        </p:nvSpPr>
        <p:spPr>
          <a:xfrm>
            <a:off x="490183" y="1654103"/>
            <a:ext cx="11471049" cy="638519"/>
          </a:xfrm>
        </p:spPr>
        <p:txBody>
          <a:bodyPr anchor="ctr">
            <a:normAutofit/>
          </a:bodyPr>
          <a:lstStyle>
            <a:lvl1pPr marL="0" indent="0">
              <a:buNone/>
              <a:defRPr sz="2000" b="1" i="1" cap="all"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3F492A-8EDC-4694-BE84-1415989DAAA9}" type="datetime1">
              <a:rPr lang="en-US" smtClean="0"/>
              <a:t>6/11/2024</a:t>
            </a:fld>
            <a:endParaRPr lang="en-US"/>
          </a:p>
        </p:txBody>
      </p:sp>
      <p:sp>
        <p:nvSpPr>
          <p:cNvPr id="6" name="Slide Number Placeholder 5"/>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4206596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73765" y="934278"/>
            <a:ext cx="11473070" cy="756410"/>
          </a:xfrm>
          <a:prstGeom prst="rect">
            <a:avLst/>
          </a:prstGeom>
        </p:spPr>
        <p:txBody>
          <a:bodyPr vert="horz" lIns="91440" tIns="45720" rIns="91440" bIns="45720" rtlCol="0" anchor="ctr">
            <a:normAutofit/>
          </a:bodyPr>
          <a:lstStyle>
            <a:lvl1pPr>
              <a:defRPr sz="2400" b="1" cap="all" baseline="0"/>
            </a:lvl1pPr>
          </a:lstStyle>
          <a:p>
            <a:r>
              <a:rPr lang="en-US"/>
              <a:t>Click to edit Master title style</a:t>
            </a:r>
          </a:p>
        </p:txBody>
      </p:sp>
      <p:sp>
        <p:nvSpPr>
          <p:cNvPr id="6" name="Text Placeholder 2"/>
          <p:cNvSpPr>
            <a:spLocks noGrp="1"/>
          </p:cNvSpPr>
          <p:nvPr>
            <p:ph idx="1"/>
          </p:nvPr>
        </p:nvSpPr>
        <p:spPr>
          <a:xfrm>
            <a:off x="473765" y="1825625"/>
            <a:ext cx="11473070" cy="4351338"/>
          </a:xfrm>
          <a:prstGeom prst="rect">
            <a:avLst/>
          </a:prstGeom>
        </p:spPr>
        <p:txBody>
          <a:bodyPr vert="horz" lIns="91440" tIns="45720" rIns="91440" bIns="45720" rtlCol="0">
            <a:normAutofit/>
          </a:bodyPr>
          <a:lstStyle>
            <a:lvl1pPr>
              <a:defRPr sz="2000"/>
            </a:lvl1pPr>
            <a:lvl2pPr>
              <a:defRPr sz="1800"/>
            </a:lvl2pPr>
          </a:lstStyle>
          <a:p>
            <a:pPr lvl="0"/>
            <a:r>
              <a:rPr lang="en-US"/>
              <a:t>Edit Master text styles</a:t>
            </a:r>
          </a:p>
          <a:p>
            <a:pPr lvl="1"/>
            <a:r>
              <a:rPr lang="en-US"/>
              <a:t>Second level</a:t>
            </a:r>
          </a:p>
        </p:txBody>
      </p:sp>
      <p:sp>
        <p:nvSpPr>
          <p:cNvPr id="7"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01099608-D37E-4ACD-84AB-F302F48CE7B9}" type="datetime1">
              <a:rPr lang="en-US" smtClean="0"/>
              <a:t>6/11/2024</a:t>
            </a:fld>
            <a:endParaRPr lang="en-US"/>
          </a:p>
        </p:txBody>
      </p:sp>
      <p:sp>
        <p:nvSpPr>
          <p:cNvPr id="8"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53571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46921" y="1729410"/>
            <a:ext cx="5446643" cy="1331842"/>
          </a:xfrm>
        </p:spPr>
        <p:txBody>
          <a:bodyPr anchor="b">
            <a:normAutofit/>
          </a:bodyPr>
          <a:lstStyle>
            <a:lvl1pPr>
              <a:defRPr sz="3200" b="1"/>
            </a:lvl1pPr>
          </a:lstStyle>
          <a:p>
            <a:r>
              <a:rPr lang="en-US"/>
              <a:t>CLICK TO EDIT MASTER TITLE STYLE</a:t>
            </a:r>
          </a:p>
        </p:txBody>
      </p:sp>
      <p:sp>
        <p:nvSpPr>
          <p:cNvPr id="3" name="Text Placeholder 2"/>
          <p:cNvSpPr>
            <a:spLocks noGrp="1"/>
          </p:cNvSpPr>
          <p:nvPr>
            <p:ph type="body" idx="1" hasCustomPrompt="1"/>
          </p:nvPr>
        </p:nvSpPr>
        <p:spPr>
          <a:xfrm>
            <a:off x="1046921" y="3125098"/>
            <a:ext cx="5446643" cy="2467319"/>
          </a:xfrm>
        </p:spPr>
        <p:txBody>
          <a:bodyPr>
            <a:normAutofit/>
          </a:bodyPr>
          <a:lstStyle>
            <a:lvl1pPr marL="0" indent="0">
              <a:buNone/>
              <a:defRPr sz="24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A06454-E89F-4B94-9875-DC34C94E1953}" type="datetime1">
              <a:rPr lang="en-US" smtClean="0"/>
              <a:t>6/11/2024</a:t>
            </a:fld>
            <a:endParaRPr lang="en-US"/>
          </a:p>
        </p:txBody>
      </p:sp>
      <p:sp>
        <p:nvSpPr>
          <p:cNvPr id="6" name="Slide Number Placeholder 5"/>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270653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6933" y="1172817"/>
            <a:ext cx="2216571" cy="4688232"/>
          </a:xfrm>
        </p:spPr>
        <p:txBody>
          <a:bodyPr anchor="t">
            <a:normAutofit/>
          </a:bodyPr>
          <a:lstStyle>
            <a:lvl1pPr>
              <a:defRPr sz="2400"/>
            </a:lvl1pPr>
          </a:lstStyle>
          <a:p>
            <a:r>
              <a:rPr lang="en-US"/>
              <a:t>Click to edit Master title style</a:t>
            </a:r>
          </a:p>
        </p:txBody>
      </p:sp>
      <p:sp>
        <p:nvSpPr>
          <p:cNvPr id="5" name="Date Placeholder 4"/>
          <p:cNvSpPr>
            <a:spLocks noGrp="1"/>
          </p:cNvSpPr>
          <p:nvPr>
            <p:ph type="dt" sz="half" idx="10"/>
          </p:nvPr>
        </p:nvSpPr>
        <p:spPr/>
        <p:txBody>
          <a:bodyPr/>
          <a:lstStyle/>
          <a:p>
            <a:fld id="{B492A8B0-E865-4082-A134-531DE1D818CA}" type="datetime1">
              <a:rPr lang="en-US" smtClean="0"/>
              <a:t>6/11/2024</a:t>
            </a:fld>
            <a:endParaRPr lang="en-US"/>
          </a:p>
        </p:txBody>
      </p:sp>
      <p:sp>
        <p:nvSpPr>
          <p:cNvPr id="7" name="Slide Number Placeholder 6"/>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89762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1">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72D932B7-B579-496B-B52C-076C76B68935}" type="datetime1">
              <a:rPr lang="en-US" smtClean="0"/>
              <a:t>6/11/2024</a:t>
            </a:fld>
            <a:endParaRPr lang="en-US"/>
          </a:p>
        </p:txBody>
      </p:sp>
      <p:sp>
        <p:nvSpPr>
          <p:cNvPr id="8"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21599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C2BC215-CAB1-4506-B498-494233F31976}" type="datetime1">
              <a:rPr lang="en-US" smtClean="0"/>
              <a:t>6/11/2024</a:t>
            </a:fld>
            <a:endParaRPr lang="en-US"/>
          </a:p>
        </p:txBody>
      </p:sp>
      <p:sp>
        <p:nvSpPr>
          <p:cNvPr id="6" name="Slide Number Placeholder 5"/>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97032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1">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974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D68789-ADA0-4FA2-AA7F-9B0095021F7F}" type="datetime1">
              <a:rPr lang="en-US" smtClean="0"/>
              <a:t>6/11/2024</a:t>
            </a:fld>
            <a:endParaRPr lang="en-US"/>
          </a:p>
        </p:txBody>
      </p:sp>
      <p:sp>
        <p:nvSpPr>
          <p:cNvPr id="4" name="Slide Number Placeholder 3"/>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234768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3765" y="934278"/>
            <a:ext cx="11473070" cy="75641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3765" y="1825625"/>
            <a:ext cx="1147307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p:txBody>
      </p:sp>
      <p:sp>
        <p:nvSpPr>
          <p:cNvPr id="4"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B6AADD8F-D67F-4833-AA9E-23F3A04B0626}" type="datetime1">
              <a:rPr lang="en-US" smtClean="0"/>
              <a:t>6/11/2024</a:t>
            </a:fld>
            <a:endParaRPr lang="en-US"/>
          </a:p>
        </p:txBody>
      </p:sp>
      <p:sp>
        <p:nvSpPr>
          <p:cNvPr id="6"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163785169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9" r:id="rId3"/>
    <p:sldLayoutId id="2147483658" r:id="rId4"/>
    <p:sldLayoutId id="2147483657" r:id="rId5"/>
    <p:sldLayoutId id="2147483674" r:id="rId6"/>
    <p:sldLayoutId id="2147483673" r:id="rId7"/>
    <p:sldLayoutId id="2147483672" r:id="rId8"/>
    <p:sldLayoutId id="2147483655" r:id="rId9"/>
    <p:sldLayoutId id="2147483675"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p:titleStyle>
    <p:body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29.png"/><Relationship Id="rId4" Type="http://schemas.openxmlformats.org/officeDocument/2006/relationships/diagramLayout" Target="../diagrams/layout2.xml"/><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6.jpe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5" Type="http://schemas.openxmlformats.org/officeDocument/2006/relationships/image" Target="../media/image42.jpe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3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6.jpeg"/><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4.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eg"/><Relationship Id="rId2" Type="http://schemas.openxmlformats.org/officeDocument/2006/relationships/image" Target="../media/image7.jpg"/><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png"/><Relationship Id="rId10" Type="http://schemas.openxmlformats.org/officeDocument/2006/relationships/image" Target="../media/image6.jpeg"/><Relationship Id="rId4" Type="http://schemas.openxmlformats.org/officeDocument/2006/relationships/image" Target="../media/image9.jpg"/><Relationship Id="rId9" Type="http://schemas.openxmlformats.org/officeDocument/2006/relationships/image" Target="../media/image14.jpg"/></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6.jpeg"/><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6.jpe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39.png"/><Relationship Id="rId9"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59.jpeg"/></Relationships>
</file>

<file path=ppt/slides/_rels/slide2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60.png"/><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6.jpeg"/><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6.jpeg"/><Relationship Id="rId2" Type="http://schemas.openxmlformats.org/officeDocument/2006/relationships/image" Target="../media/image19.gif"/><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5.jpe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23047B-D985-4687-8B1F-EC5B55D3F976}"/>
              </a:ext>
            </a:extLst>
          </p:cNvPr>
          <p:cNvSpPr>
            <a:spLocks noGrp="1"/>
          </p:cNvSpPr>
          <p:nvPr>
            <p:ph type="sldNum" sz="quarter" idx="4"/>
          </p:nvPr>
        </p:nvSpPr>
        <p:spPr/>
        <p:txBody>
          <a:bodyPr/>
          <a:lstStyle/>
          <a:p>
            <a:fld id="{74A3404E-108D-4C83-932E-0A353F71BD4D}" type="slidenum">
              <a:rPr lang="en-US" smtClean="0"/>
              <a:pPr/>
              <a:t>1</a:t>
            </a:fld>
            <a:endParaRPr lang="en-US"/>
          </a:p>
        </p:txBody>
      </p:sp>
      <p:sp>
        <p:nvSpPr>
          <p:cNvPr id="9" name="TextBox 8">
            <a:extLst>
              <a:ext uri="{FF2B5EF4-FFF2-40B4-BE49-F238E27FC236}">
                <a16:creationId xmlns:a16="http://schemas.microsoft.com/office/drawing/2014/main" id="{32A7AF31-5358-4665-961C-9FB16E24C510}"/>
              </a:ext>
            </a:extLst>
          </p:cNvPr>
          <p:cNvSpPr txBox="1"/>
          <p:nvPr/>
        </p:nvSpPr>
        <p:spPr>
          <a:xfrm>
            <a:off x="1345096" y="1718515"/>
            <a:ext cx="9501807" cy="4647426"/>
          </a:xfrm>
          <a:prstGeom prst="rect">
            <a:avLst/>
          </a:prstGeom>
          <a:noFill/>
        </p:spPr>
        <p:txBody>
          <a:bodyPr wrap="square">
            <a:spAutoFit/>
          </a:bodyPr>
          <a:lstStyle/>
          <a:p>
            <a:pPr algn="ctr"/>
            <a:endParaRPr kumimoji="0" lang="en-US" sz="40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a:p>
            <a:pPr algn="ctr"/>
            <a:endParaRPr lang="en-US" sz="4000" b="1" dirty="0">
              <a:solidFill>
                <a:srgbClr val="7030A0"/>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a:p>
            <a:pPr algn="ctr"/>
            <a:endParaRPr kumimoji="0" lang="vi-VN" sz="40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a:p>
            <a:pPr algn="ctr"/>
            <a:endParaRPr lang="en-US" sz="4000" b="1" dirty="0">
              <a:solidFill>
                <a:srgbClr val="7030A0"/>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a:p>
            <a:pPr algn="ctr"/>
            <a:endParaRPr lang="vi-VN" sz="4000" b="1" dirty="0">
              <a:solidFill>
                <a:srgbClr val="7030A0"/>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a:p>
            <a:pPr algn="ctr"/>
            <a:r>
              <a:rPr kumimoji="0" lang="en-US" sz="32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SÁCH GIÁO KHOA MĨ THUẬT</a:t>
            </a:r>
            <a:r>
              <a:rPr kumimoji="0" lang="vi-VN" sz="32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5</a:t>
            </a:r>
          </a:p>
          <a:p>
            <a:pPr algn="ctr"/>
            <a:r>
              <a:rPr lang="vi-VN" sz="3200" b="1" dirty="0">
                <a:solidFill>
                  <a:schemeClr val="accent1">
                    <a:lumMod val="75000"/>
                  </a:schemeClr>
                </a:solidFill>
                <a:latin typeface="Arial" panose="020B0604020202020204" pitchFamily="34" charset="0"/>
                <a:cs typeface="Arial" panose="020B0604020202020204" pitchFamily="34" charset="0"/>
              </a:rPr>
              <a:t>CHÂN TRỜI SÁNG TẠO</a:t>
            </a:r>
          </a:p>
          <a:p>
            <a:pPr algn="ctr"/>
            <a:r>
              <a:rPr lang="vi-VN" sz="3200" b="1" dirty="0">
                <a:solidFill>
                  <a:schemeClr val="accent1">
                    <a:lumMod val="75000"/>
                  </a:schemeClr>
                </a:solidFill>
                <a:latin typeface="Arial" panose="020B0604020202020204" pitchFamily="34" charset="0"/>
                <a:cs typeface="Arial" panose="020B0604020202020204" pitchFamily="34" charset="0"/>
              </a:rPr>
              <a:t>(BẢN 1)</a:t>
            </a:r>
            <a:endParaRPr lang="en-US" sz="3200" b="1" dirty="0">
              <a:solidFill>
                <a:schemeClr val="accent1">
                  <a:lumMod val="75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7382EB6-0C93-3046-AFDF-5F89562825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7546" y="261257"/>
            <a:ext cx="3142543" cy="4383315"/>
          </a:xfrm>
          <a:prstGeom prst="rect">
            <a:avLst/>
          </a:prstGeom>
        </p:spPr>
      </p:pic>
      <p:pic>
        <p:nvPicPr>
          <p:cNvPr id="8" name="Picture 5" descr="C:\Users\DHNV1\Desktop\LogoChanTroi.jpg">
            <a:extLst>
              <a:ext uri="{FF2B5EF4-FFF2-40B4-BE49-F238E27FC236}">
                <a16:creationId xmlns:a16="http://schemas.microsoft.com/office/drawing/2014/main" id="{7938E8D2-037F-9D40-8513-5410839E546C}"/>
              </a:ext>
            </a:extLst>
          </p:cNvPr>
          <p:cNvPicPr>
            <a:picLocks noChangeAspect="1" noChangeArrowheads="1"/>
          </p:cNvPicPr>
          <p:nvPr/>
        </p:nvPicPr>
        <p:blipFill rotWithShape="1">
          <a:blip r:embed="rId3"/>
          <a:srcRect l="10926" t="11359" r="7818"/>
          <a:stretch/>
        </p:blipFill>
        <p:spPr bwMode="auto">
          <a:xfrm>
            <a:off x="10846903" y="155271"/>
            <a:ext cx="1200973" cy="1161152"/>
          </a:xfrm>
          <a:prstGeom prst="rect">
            <a:avLst/>
          </a:prstGeom>
          <a:noFill/>
        </p:spPr>
      </p:pic>
    </p:spTree>
    <p:extLst>
      <p:ext uri="{BB962C8B-B14F-4D97-AF65-F5344CB8AC3E}">
        <p14:creationId xmlns:p14="http://schemas.microsoft.com/office/powerpoint/2010/main" val="3425168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A38149-C604-4C06-9AAB-309A07170188}"/>
              </a:ext>
            </a:extLst>
          </p:cNvPr>
          <p:cNvSpPr>
            <a:spLocks noGrp="1"/>
          </p:cNvSpPr>
          <p:nvPr>
            <p:ph type="sldNum" sz="quarter" idx="4"/>
          </p:nvPr>
        </p:nvSpPr>
        <p:spPr/>
        <p:txBody>
          <a:bodyPr/>
          <a:lstStyle/>
          <a:p>
            <a:fld id="{74A3404E-108D-4C83-932E-0A353F71BD4D}" type="slidenum">
              <a:rPr lang="en-US" smtClean="0"/>
              <a:pPr/>
              <a:t>10</a:t>
            </a:fld>
            <a:endParaRPr lang="en-US"/>
          </a:p>
        </p:txBody>
      </p:sp>
      <p:sp>
        <p:nvSpPr>
          <p:cNvPr id="3" name="Date Placeholder 3">
            <a:extLst>
              <a:ext uri="{FF2B5EF4-FFF2-40B4-BE49-F238E27FC236}">
                <a16:creationId xmlns:a16="http://schemas.microsoft.com/office/drawing/2014/main" id="{006980FF-823F-42D5-8266-59F13E2BF951}"/>
              </a:ext>
            </a:extLst>
          </p:cNvPr>
          <p:cNvSpPr txBox="1">
            <a:spLocks/>
          </p:cNvSpPr>
          <p:nvPr/>
        </p:nvSpPr>
        <p:spPr>
          <a:xfrm>
            <a:off x="476932" y="6356350"/>
            <a:ext cx="299297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40D6F2-2912-4CAC-ADE2-FD9E875697CE}" type="datetime1">
              <a:rPr lang="en-US" smtClean="0"/>
              <a:pPr/>
              <a:t>6/11/2024</a:t>
            </a:fld>
            <a:endParaRPr lang="en-US"/>
          </a:p>
        </p:txBody>
      </p:sp>
      <p:sp>
        <p:nvSpPr>
          <p:cNvPr id="5" name="Date Placeholder 3">
            <a:extLst>
              <a:ext uri="{FF2B5EF4-FFF2-40B4-BE49-F238E27FC236}">
                <a16:creationId xmlns:a16="http://schemas.microsoft.com/office/drawing/2014/main" id="{6C7D08BB-FB79-4465-88FF-68332F8A4DEB}"/>
              </a:ext>
            </a:extLst>
          </p:cNvPr>
          <p:cNvSpPr txBox="1">
            <a:spLocks/>
          </p:cNvSpPr>
          <p:nvPr/>
        </p:nvSpPr>
        <p:spPr>
          <a:xfrm>
            <a:off x="476932" y="6356350"/>
            <a:ext cx="299297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9B6D15-5ECA-428F-B7D0-A8FAF5B3A2DC}" type="datetime1">
              <a:rPr lang="en-US" smtClean="0"/>
              <a:pPr/>
              <a:t>6/11/2024</a:t>
            </a:fld>
            <a:endParaRPr lang="en-US"/>
          </a:p>
        </p:txBody>
      </p:sp>
      <p:graphicFrame>
        <p:nvGraphicFramePr>
          <p:cNvPr id="9" name="Diagram 8">
            <a:extLst>
              <a:ext uri="{FF2B5EF4-FFF2-40B4-BE49-F238E27FC236}">
                <a16:creationId xmlns:a16="http://schemas.microsoft.com/office/drawing/2014/main" id="{EBA33827-285D-45D2-ACE9-D3DEEAC397AB}"/>
              </a:ext>
            </a:extLst>
          </p:cNvPr>
          <p:cNvGraphicFramePr/>
          <p:nvPr>
            <p:extLst>
              <p:ext uri="{D42A27DB-BD31-4B8C-83A1-F6EECF244321}">
                <p14:modId xmlns:p14="http://schemas.microsoft.com/office/powerpoint/2010/main" val="3713570340"/>
              </p:ext>
            </p:extLst>
          </p:nvPr>
        </p:nvGraphicFramePr>
        <p:xfrm>
          <a:off x="476932" y="5349677"/>
          <a:ext cx="10990139" cy="10856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itle 3">
            <a:extLst>
              <a:ext uri="{FF2B5EF4-FFF2-40B4-BE49-F238E27FC236}">
                <a16:creationId xmlns:a16="http://schemas.microsoft.com/office/drawing/2014/main" id="{1522E24A-F274-3441-B4F7-E7FB1E9349BE}"/>
              </a:ext>
            </a:extLst>
          </p:cNvPr>
          <p:cNvSpPr txBox="1">
            <a:spLocks/>
          </p:cNvSpPr>
          <p:nvPr/>
        </p:nvSpPr>
        <p:spPr>
          <a:xfrm>
            <a:off x="3751449" y="303869"/>
            <a:ext cx="5299720" cy="54832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r>
              <a:rPr lang="en-US" sz="2000" cap="none" dirty="0">
                <a:solidFill>
                  <a:srgbClr val="002060"/>
                </a:solidFill>
                <a:latin typeface="Arial" panose="020B0604020202020204" pitchFamily="34" charset="0"/>
                <a:cs typeface="Arial" panose="020B0604020202020204" pitchFamily="34" charset="0"/>
              </a:rPr>
              <a:t> </a:t>
            </a:r>
            <a:r>
              <a:rPr lang="en-US" cap="none" dirty="0" err="1">
                <a:solidFill>
                  <a:schemeClr val="accent5">
                    <a:lumMod val="75000"/>
                  </a:schemeClr>
                </a:solidFill>
                <a:latin typeface="Arial" panose="020B0604020202020204" pitchFamily="34" charset="0"/>
                <a:cs typeface="Arial" panose="020B0604020202020204" pitchFamily="34" charset="0"/>
              </a:rPr>
              <a:t>Mô</a:t>
            </a:r>
            <a:r>
              <a:rPr lang="en-US" cap="none" dirty="0">
                <a:solidFill>
                  <a:schemeClr val="accent5">
                    <a:lumMod val="75000"/>
                  </a:schemeClr>
                </a:solidFill>
                <a:latin typeface="Arial" panose="020B0604020202020204" pitchFamily="34" charset="0"/>
                <a:cs typeface="Arial" panose="020B0604020202020204" pitchFamily="34" charset="0"/>
              </a:rPr>
              <a:t> </a:t>
            </a:r>
            <a:r>
              <a:rPr lang="en-US" cap="none" dirty="0" err="1">
                <a:solidFill>
                  <a:schemeClr val="accent5">
                    <a:lumMod val="75000"/>
                  </a:schemeClr>
                </a:solidFill>
                <a:latin typeface="Arial" panose="020B0604020202020204" pitchFamily="34" charset="0"/>
                <a:cs typeface="Arial" panose="020B0604020202020204" pitchFamily="34" charset="0"/>
              </a:rPr>
              <a:t>hình</a:t>
            </a:r>
            <a:r>
              <a:rPr lang="en-US" cap="none" dirty="0">
                <a:solidFill>
                  <a:schemeClr val="accent5">
                    <a:lumMod val="75000"/>
                  </a:schemeClr>
                </a:solidFill>
                <a:latin typeface="Arial" panose="020B0604020202020204" pitchFamily="34" charset="0"/>
                <a:cs typeface="Arial" panose="020B0604020202020204" pitchFamily="34" charset="0"/>
              </a:rPr>
              <a:t> </a:t>
            </a:r>
            <a:r>
              <a:rPr lang="en-US" cap="none" dirty="0" err="1">
                <a:solidFill>
                  <a:schemeClr val="accent5">
                    <a:lumMod val="75000"/>
                  </a:schemeClr>
                </a:solidFill>
                <a:latin typeface="Arial" panose="020B0604020202020204" pitchFamily="34" charset="0"/>
                <a:cs typeface="Arial" panose="020B0604020202020204" pitchFamily="34" charset="0"/>
              </a:rPr>
              <a:t>bài</a:t>
            </a:r>
            <a:r>
              <a:rPr lang="en-US" cap="none" dirty="0">
                <a:solidFill>
                  <a:schemeClr val="accent5">
                    <a:lumMod val="75000"/>
                  </a:schemeClr>
                </a:solidFill>
                <a:latin typeface="Arial" panose="020B0604020202020204" pitchFamily="34" charset="0"/>
                <a:cs typeface="Arial" panose="020B0604020202020204" pitchFamily="34" charset="0"/>
              </a:rPr>
              <a:t> </a:t>
            </a:r>
            <a:r>
              <a:rPr lang="en-US" cap="none" dirty="0" err="1">
                <a:solidFill>
                  <a:schemeClr val="accent5">
                    <a:lumMod val="75000"/>
                  </a:schemeClr>
                </a:solidFill>
                <a:latin typeface="Arial" panose="020B0604020202020204" pitchFamily="34" charset="0"/>
                <a:cs typeface="Arial" panose="020B0604020202020204" pitchFamily="34" charset="0"/>
              </a:rPr>
              <a:t>học</a:t>
            </a:r>
            <a:r>
              <a:rPr lang="en-US" cap="none" dirty="0">
                <a:solidFill>
                  <a:schemeClr val="accent5">
                    <a:lumMod val="75000"/>
                  </a:schemeClr>
                </a:solidFill>
                <a:latin typeface="Arial" panose="020B0604020202020204" pitchFamily="34" charset="0"/>
                <a:cs typeface="Arial" panose="020B0604020202020204" pitchFamily="34" charset="0"/>
              </a:rPr>
              <a:t> </a:t>
            </a:r>
            <a:r>
              <a:rPr lang="en-US" cap="none" dirty="0" err="1">
                <a:solidFill>
                  <a:schemeClr val="accent5">
                    <a:lumMod val="75000"/>
                  </a:schemeClr>
                </a:solidFill>
                <a:latin typeface="Arial" panose="020B0604020202020204" pitchFamily="34" charset="0"/>
                <a:cs typeface="Arial" panose="020B0604020202020204" pitchFamily="34" charset="0"/>
              </a:rPr>
              <a:t>hiển</a:t>
            </a:r>
            <a:r>
              <a:rPr lang="en-US" cap="none" dirty="0">
                <a:solidFill>
                  <a:schemeClr val="accent5">
                    <a:lumMod val="75000"/>
                  </a:schemeClr>
                </a:solidFill>
                <a:latin typeface="Arial" panose="020B0604020202020204" pitchFamily="34" charset="0"/>
                <a:cs typeface="Arial" panose="020B0604020202020204" pitchFamily="34" charset="0"/>
              </a:rPr>
              <a:t> </a:t>
            </a:r>
            <a:r>
              <a:rPr lang="en-US" cap="none" dirty="0" err="1">
                <a:solidFill>
                  <a:schemeClr val="accent5">
                    <a:lumMod val="75000"/>
                  </a:schemeClr>
                </a:solidFill>
                <a:latin typeface="Arial" panose="020B0604020202020204" pitchFamily="34" charset="0"/>
                <a:cs typeface="Arial" panose="020B0604020202020204" pitchFamily="34" charset="0"/>
              </a:rPr>
              <a:t>thị</a:t>
            </a:r>
            <a:r>
              <a:rPr lang="en-US" cap="none" dirty="0">
                <a:solidFill>
                  <a:schemeClr val="accent5">
                    <a:lumMod val="75000"/>
                  </a:schemeClr>
                </a:solidFill>
                <a:latin typeface="Arial" panose="020B0604020202020204" pitchFamily="34" charset="0"/>
                <a:cs typeface="Arial" panose="020B0604020202020204" pitchFamily="34" charset="0"/>
              </a:rPr>
              <a:t> </a:t>
            </a:r>
            <a:r>
              <a:rPr lang="en-US" cap="none" dirty="0" err="1">
                <a:solidFill>
                  <a:schemeClr val="accent5">
                    <a:lumMod val="75000"/>
                  </a:schemeClr>
                </a:solidFill>
                <a:latin typeface="Arial" panose="020B0604020202020204" pitchFamily="34" charset="0"/>
                <a:cs typeface="Arial" panose="020B0604020202020204" pitchFamily="34" charset="0"/>
              </a:rPr>
              <a:t>trong</a:t>
            </a:r>
            <a:r>
              <a:rPr lang="en-US" cap="none" dirty="0">
                <a:solidFill>
                  <a:schemeClr val="accent5">
                    <a:lumMod val="75000"/>
                  </a:schemeClr>
                </a:solidFill>
                <a:latin typeface="Arial" panose="020B0604020202020204" pitchFamily="34" charset="0"/>
                <a:cs typeface="Arial" panose="020B0604020202020204" pitchFamily="34" charset="0"/>
              </a:rPr>
              <a:t> SGK</a:t>
            </a:r>
          </a:p>
        </p:txBody>
      </p:sp>
      <p:pic>
        <p:nvPicPr>
          <p:cNvPr id="14" name="Picture 5" descr="C:\Users\DHNV1\Desktop\LogoChanTroi.jpg">
            <a:extLst>
              <a:ext uri="{FF2B5EF4-FFF2-40B4-BE49-F238E27FC236}">
                <a16:creationId xmlns:a16="http://schemas.microsoft.com/office/drawing/2014/main" id="{62452ACD-294A-0345-8623-D03580405004}"/>
              </a:ext>
            </a:extLst>
          </p:cNvPr>
          <p:cNvPicPr>
            <a:picLocks noChangeAspect="1" noChangeArrowheads="1"/>
          </p:cNvPicPr>
          <p:nvPr/>
        </p:nvPicPr>
        <p:blipFill rotWithShape="1">
          <a:blip r:embed="rId8"/>
          <a:srcRect l="10926" t="11359" r="7818"/>
          <a:stretch/>
        </p:blipFill>
        <p:spPr bwMode="auto">
          <a:xfrm>
            <a:off x="10866584" y="29072"/>
            <a:ext cx="1200973" cy="1161152"/>
          </a:xfrm>
          <a:prstGeom prst="rect">
            <a:avLst/>
          </a:prstGeom>
          <a:noFill/>
        </p:spPr>
      </p:pic>
      <p:pic>
        <p:nvPicPr>
          <p:cNvPr id="18" name="Picture 17">
            <a:extLst>
              <a:ext uri="{FF2B5EF4-FFF2-40B4-BE49-F238E27FC236}">
                <a16:creationId xmlns:a16="http://schemas.microsoft.com/office/drawing/2014/main" id="{25E4772B-9A97-A847-BE1D-1BFED0D5F9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107" y="1108673"/>
            <a:ext cx="6038660" cy="4241003"/>
          </a:xfrm>
          <a:prstGeom prst="rect">
            <a:avLst/>
          </a:prstGeom>
        </p:spPr>
      </p:pic>
      <p:pic>
        <p:nvPicPr>
          <p:cNvPr id="20" name="Picture 19">
            <a:extLst>
              <a:ext uri="{FF2B5EF4-FFF2-40B4-BE49-F238E27FC236}">
                <a16:creationId xmlns:a16="http://schemas.microsoft.com/office/drawing/2014/main" id="{A0F81706-5965-FF46-A8B0-3691D8DD1BE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93351" y="1127985"/>
            <a:ext cx="6056399" cy="4243900"/>
          </a:xfrm>
          <a:prstGeom prst="rect">
            <a:avLst/>
          </a:prstGeom>
        </p:spPr>
      </p:pic>
    </p:spTree>
    <p:extLst>
      <p:ext uri="{BB962C8B-B14F-4D97-AF65-F5344CB8AC3E}">
        <p14:creationId xmlns:p14="http://schemas.microsoft.com/office/powerpoint/2010/main" val="412932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EB1324-9D30-477F-A39F-79A041721EFA}"/>
              </a:ext>
            </a:extLst>
          </p:cNvPr>
          <p:cNvSpPr>
            <a:spLocks noGrp="1"/>
          </p:cNvSpPr>
          <p:nvPr>
            <p:ph idx="1"/>
          </p:nvPr>
        </p:nvSpPr>
        <p:spPr>
          <a:xfrm>
            <a:off x="682158" y="1215963"/>
            <a:ext cx="5328745" cy="4840014"/>
          </a:xfrm>
        </p:spPr>
        <p:txBody>
          <a:bodyPr/>
          <a:lstStyle/>
          <a:p>
            <a:pPr>
              <a:lnSpc>
                <a:spcPct val="150000"/>
              </a:lnSpc>
            </a:pPr>
            <a:r>
              <a:rPr kumimoji="0" lang="vi-VN" sz="1600" b="1" i="0" u="none" strike="noStrike" kern="1200" cap="all" spc="0" normalizeH="0" baseline="0" noProof="0" dirty="0">
                <a:ln>
                  <a:noFill/>
                </a:ln>
                <a:solidFill>
                  <a:srgbClr val="7030A0"/>
                </a:solidFill>
                <a:uLnTx/>
                <a:uFillTx/>
                <a:latin typeface="+mn-lt"/>
                <a:ea typeface="+mj-ea"/>
                <a:cs typeface="+mj-cs"/>
              </a:rPr>
              <a:t>CHỦ ĐỀ: NGÔI TRƯỜNG THÂN YÊU</a:t>
            </a:r>
            <a:br>
              <a:rPr kumimoji="0" lang="vi-VN" sz="1600" b="1" i="0" u="none" strike="noStrike" kern="1200" cap="all" spc="0" normalizeH="0" baseline="0" noProof="0" dirty="0">
                <a:ln>
                  <a:noFill/>
                </a:ln>
                <a:solidFill>
                  <a:srgbClr val="5B9BD5">
                    <a:lumMod val="75000"/>
                  </a:srgbClr>
                </a:solidFill>
                <a:uLnTx/>
                <a:uFillTx/>
                <a:latin typeface="+mn-lt"/>
                <a:ea typeface="+mj-ea"/>
                <a:cs typeface="+mj-cs"/>
              </a:rPr>
            </a:br>
            <a:r>
              <a:rPr kumimoji="0" lang="vi-VN" sz="1600" b="1" i="0" u="none" strike="noStrike" kern="1200" cap="all" spc="0" normalizeH="0" baseline="0" noProof="0" dirty="0">
                <a:ln>
                  <a:noFill/>
                </a:ln>
                <a:solidFill>
                  <a:srgbClr val="5B9BD5">
                    <a:lumMod val="75000"/>
                  </a:srgbClr>
                </a:solidFill>
                <a:uLnTx/>
                <a:uFillTx/>
                <a:latin typeface="+mn-lt"/>
                <a:ea typeface="+mj-ea"/>
                <a:cs typeface="+mj-cs"/>
              </a:rPr>
              <a:t>	</a:t>
            </a:r>
            <a:r>
              <a:rPr kumimoji="0" lang="vi-VN" sz="1200" b="1" i="0" u="none" strike="noStrike" kern="1200" cap="all" spc="0" normalizeH="0" baseline="0" noProof="0" dirty="0">
                <a:ln>
                  <a:noFill/>
                </a:ln>
                <a:solidFill>
                  <a:srgbClr val="002060"/>
                </a:solidFill>
                <a:uLnTx/>
                <a:uFillTx/>
                <a:latin typeface="+mn-lt"/>
                <a:ea typeface="+mj-ea"/>
                <a:cs typeface="+mj-cs"/>
              </a:rPr>
              <a:t>Bài 1: quang cảnh trường em</a:t>
            </a:r>
            <a:br>
              <a:rPr kumimoji="0" lang="vi-VN" sz="1200" b="1" i="0" u="none" strike="noStrike" kern="1200" cap="all" spc="0" normalizeH="0" baseline="0" noProof="0" dirty="0">
                <a:ln>
                  <a:noFill/>
                </a:ln>
                <a:solidFill>
                  <a:srgbClr val="002060"/>
                </a:solidFill>
                <a:uLnTx/>
                <a:uFillTx/>
                <a:latin typeface="+mn-lt"/>
                <a:ea typeface="+mj-ea"/>
                <a:cs typeface="+mj-cs"/>
              </a:rPr>
            </a:br>
            <a:r>
              <a:rPr kumimoji="0" lang="vi-VN" sz="1200" b="1" i="0" u="none" strike="noStrike" kern="1200" cap="all" spc="0" normalizeH="0" baseline="0" noProof="0" dirty="0">
                <a:ln>
                  <a:noFill/>
                </a:ln>
                <a:solidFill>
                  <a:srgbClr val="002060"/>
                </a:solidFill>
                <a:uLnTx/>
                <a:uFillTx/>
                <a:latin typeface="+mn-lt"/>
                <a:ea typeface="+mj-ea"/>
                <a:cs typeface="+mj-cs"/>
              </a:rPr>
              <a:t>	Bài 2: bạn cùng học của em</a:t>
            </a:r>
          </a:p>
          <a:p>
            <a:pPr>
              <a:lnSpc>
                <a:spcPct val="150000"/>
              </a:lnSpc>
            </a:pPr>
            <a:r>
              <a:rPr kumimoji="0" lang="vi-VN" sz="1600" b="1" i="0" u="none" strike="noStrike" kern="1200" cap="all" spc="0" normalizeH="0" baseline="0" noProof="0" dirty="0">
                <a:ln>
                  <a:noFill/>
                </a:ln>
                <a:solidFill>
                  <a:srgbClr val="00B050"/>
                </a:solidFill>
                <a:uLnTx/>
                <a:uFillTx/>
                <a:latin typeface="+mn-lt"/>
                <a:ea typeface="+mj-ea"/>
                <a:cs typeface="+mj-cs"/>
              </a:rPr>
              <a:t>CHỦ ĐỀ: thiên nhiên tươi đẹp</a:t>
            </a:r>
            <a:br>
              <a:rPr kumimoji="0" lang="vi-VN" sz="800" b="1" i="0" u="none" strike="noStrike" kern="1200" cap="all" spc="0" normalizeH="0" baseline="0" noProof="0" dirty="0">
                <a:ln>
                  <a:noFill/>
                </a:ln>
                <a:solidFill>
                  <a:srgbClr val="5B9BD5">
                    <a:lumMod val="75000"/>
                  </a:srgbClr>
                </a:solidFill>
                <a:uLnTx/>
                <a:uFillTx/>
                <a:latin typeface="+mn-lt"/>
                <a:ea typeface="+mj-ea"/>
                <a:cs typeface="+mj-cs"/>
              </a:rPr>
            </a:br>
            <a:r>
              <a:rPr kumimoji="0" lang="vi-VN" sz="800" b="1" i="0" u="none" strike="noStrike" kern="1200" cap="all" spc="0" normalizeH="0" baseline="0" noProof="0" dirty="0">
                <a:ln>
                  <a:noFill/>
                </a:ln>
                <a:solidFill>
                  <a:srgbClr val="5B9BD5">
                    <a:lumMod val="75000"/>
                  </a:srgbClr>
                </a:solidFill>
                <a:uLnTx/>
                <a:uFillTx/>
                <a:latin typeface="+mn-lt"/>
                <a:ea typeface="+mj-ea"/>
                <a:cs typeface="+mj-cs"/>
              </a:rPr>
              <a:t>	</a:t>
            </a:r>
            <a:r>
              <a:rPr kumimoji="0" lang="vi-VN" sz="1200" b="1" i="0" u="none" strike="noStrike" kern="1200" cap="all" spc="0" normalizeH="0" baseline="0" noProof="0" dirty="0">
                <a:ln>
                  <a:noFill/>
                </a:ln>
                <a:solidFill>
                  <a:srgbClr val="002060"/>
                </a:solidFill>
                <a:uLnTx/>
                <a:uFillTx/>
                <a:latin typeface="+mn-lt"/>
                <a:ea typeface="+mj-ea"/>
                <a:cs typeface="+mj-cs"/>
              </a:rPr>
              <a:t>Bài 1: thiên nhiên trong tranh in</a:t>
            </a:r>
            <a:br>
              <a:rPr kumimoji="0" lang="vi-VN" sz="1200" b="1" i="0" u="none" strike="noStrike" kern="1200" cap="all" spc="0" normalizeH="0" baseline="0" noProof="0" dirty="0">
                <a:ln>
                  <a:noFill/>
                </a:ln>
                <a:solidFill>
                  <a:srgbClr val="002060"/>
                </a:solidFill>
                <a:uLnTx/>
                <a:uFillTx/>
                <a:latin typeface="+mn-lt"/>
                <a:ea typeface="+mj-ea"/>
                <a:cs typeface="+mj-cs"/>
              </a:rPr>
            </a:br>
            <a:r>
              <a:rPr kumimoji="0" lang="vi-VN" sz="1200" b="1" i="0" u="none" strike="noStrike" kern="1200" cap="all" spc="0" normalizeH="0" baseline="0" noProof="0" dirty="0">
                <a:ln>
                  <a:noFill/>
                </a:ln>
                <a:solidFill>
                  <a:srgbClr val="002060"/>
                </a:solidFill>
                <a:uLnTx/>
                <a:uFillTx/>
                <a:latin typeface="+mn-lt"/>
                <a:ea typeface="+mj-ea"/>
                <a:cs typeface="+mj-cs"/>
              </a:rPr>
              <a:t>	Bài 2: những sắc màu thiên nhiên</a:t>
            </a:r>
            <a:br>
              <a:rPr kumimoji="0" lang="vi-VN" sz="1200" b="1" i="0" u="none" strike="noStrike" kern="1200" cap="all" spc="0" normalizeH="0" baseline="0" noProof="0" dirty="0">
                <a:ln>
                  <a:noFill/>
                </a:ln>
                <a:solidFill>
                  <a:srgbClr val="002060"/>
                </a:solidFill>
                <a:uLnTx/>
                <a:uFillTx/>
                <a:latin typeface="+mn-lt"/>
                <a:ea typeface="+mj-ea"/>
                <a:cs typeface="+mj-cs"/>
              </a:rPr>
            </a:br>
            <a:r>
              <a:rPr kumimoji="0" lang="en-US" sz="1200" b="1" i="0" u="none" strike="noStrike" kern="1200" cap="all" spc="0" normalizeH="0" baseline="0" noProof="0" dirty="0">
                <a:ln>
                  <a:noFill/>
                </a:ln>
                <a:solidFill>
                  <a:srgbClr val="002060"/>
                </a:solidFill>
                <a:uLnTx/>
                <a:uFillTx/>
                <a:latin typeface="+mn-lt"/>
                <a:ea typeface="+mj-ea"/>
                <a:cs typeface="+mj-cs"/>
              </a:rPr>
              <a:t>	</a:t>
            </a:r>
            <a:r>
              <a:rPr kumimoji="0" lang="en-US" sz="1200" b="1" i="0" u="none" strike="noStrike" kern="1200" cap="all" spc="0" normalizeH="0" baseline="0" noProof="0" dirty="0" err="1">
                <a:ln>
                  <a:noFill/>
                </a:ln>
                <a:solidFill>
                  <a:srgbClr val="002060"/>
                </a:solidFill>
                <a:uLnTx/>
                <a:uFillTx/>
                <a:latin typeface="Arial" panose="020B0604020202020204" pitchFamily="34" charset="0"/>
                <a:ea typeface="+mj-ea"/>
                <a:cs typeface="Arial" panose="020B0604020202020204" pitchFamily="34" charset="0"/>
              </a:rPr>
              <a:t>Bài</a:t>
            </a:r>
            <a:r>
              <a:rPr kumimoji="0" lang="en-US" sz="1200" b="1" i="0" u="none" strike="noStrike" kern="1200" cap="all" spc="0" normalizeH="0" baseline="0" noProof="0" dirty="0">
                <a:ln>
                  <a:noFill/>
                </a:ln>
                <a:solidFill>
                  <a:srgbClr val="002060"/>
                </a:solidFill>
                <a:uLnTx/>
                <a:uFillTx/>
                <a:latin typeface="Arial" panose="020B0604020202020204" pitchFamily="34" charset="0"/>
                <a:ea typeface="+mj-ea"/>
                <a:cs typeface="Arial" panose="020B0604020202020204" pitchFamily="34" charset="0"/>
              </a:rPr>
              <a:t> 3: </a:t>
            </a:r>
            <a:r>
              <a:rPr kumimoji="0" lang="en-US" sz="1200" b="1" i="0" u="none" strike="noStrike" kern="1200" cap="all" spc="0" normalizeH="0" baseline="0" noProof="0" dirty="0" err="1">
                <a:ln>
                  <a:noFill/>
                </a:ln>
                <a:solidFill>
                  <a:srgbClr val="002060"/>
                </a:solidFill>
                <a:uLnTx/>
                <a:uFillTx/>
                <a:latin typeface="Arial" panose="020B0604020202020204" pitchFamily="34" charset="0"/>
                <a:ea typeface="+mj-ea"/>
                <a:cs typeface="Arial" panose="020B0604020202020204" pitchFamily="34" charset="0"/>
              </a:rPr>
              <a:t>động</a:t>
            </a:r>
            <a:r>
              <a:rPr kumimoji="0" lang="en-US" sz="1200" b="1" i="0" u="none" strike="noStrike" kern="1200" cap="all" spc="0" normalizeH="0" baseline="0" noProof="0" dirty="0">
                <a:ln>
                  <a:noFill/>
                </a:ln>
                <a:solidFill>
                  <a:srgbClr val="002060"/>
                </a:solidFill>
                <a:uLnTx/>
                <a:uFillTx/>
                <a:latin typeface="Arial" panose="020B0604020202020204" pitchFamily="34" charset="0"/>
                <a:ea typeface="+mj-ea"/>
                <a:cs typeface="Arial" panose="020B0604020202020204" pitchFamily="34" charset="0"/>
              </a:rPr>
              <a:t> </a:t>
            </a:r>
            <a:r>
              <a:rPr kumimoji="0" lang="en-US" sz="1200" b="1" i="0" u="none" strike="noStrike" kern="1200" cap="all" spc="0" normalizeH="0" baseline="0" noProof="0" dirty="0" err="1">
                <a:ln>
                  <a:noFill/>
                </a:ln>
                <a:solidFill>
                  <a:srgbClr val="002060"/>
                </a:solidFill>
                <a:uLnTx/>
                <a:uFillTx/>
                <a:latin typeface="Arial" panose="020B0604020202020204" pitchFamily="34" charset="0"/>
                <a:ea typeface="+mj-ea"/>
                <a:cs typeface="Arial" panose="020B0604020202020204" pitchFamily="34" charset="0"/>
              </a:rPr>
              <a:t>vật</a:t>
            </a:r>
            <a:r>
              <a:rPr kumimoji="0" lang="en-US" sz="1200" b="1" i="0" u="none" strike="noStrike" kern="1200" cap="all" spc="0" normalizeH="0" baseline="0" noProof="0" dirty="0">
                <a:ln>
                  <a:noFill/>
                </a:ln>
                <a:solidFill>
                  <a:srgbClr val="002060"/>
                </a:solidFill>
                <a:uLnTx/>
                <a:uFillTx/>
                <a:latin typeface="Arial" panose="020B0604020202020204" pitchFamily="34" charset="0"/>
                <a:ea typeface="+mj-ea"/>
                <a:cs typeface="Arial" panose="020B0604020202020204" pitchFamily="34" charset="0"/>
              </a:rPr>
              <a:t> </a:t>
            </a:r>
            <a:r>
              <a:rPr kumimoji="0" lang="en-US" sz="1200" b="1" i="0" u="none" strike="noStrike" kern="1200" cap="all" spc="0" normalizeH="0" baseline="0" noProof="0" dirty="0" err="1">
                <a:ln>
                  <a:noFill/>
                </a:ln>
                <a:solidFill>
                  <a:srgbClr val="002060"/>
                </a:solidFill>
                <a:uLnTx/>
                <a:uFillTx/>
                <a:latin typeface="Arial" panose="020B0604020202020204" pitchFamily="34" charset="0"/>
                <a:ea typeface="+mj-ea"/>
                <a:cs typeface="Arial" panose="020B0604020202020204" pitchFamily="34" charset="0"/>
              </a:rPr>
              <a:t>hoang</a:t>
            </a:r>
            <a:r>
              <a:rPr kumimoji="0" lang="en-US" sz="1200" b="1" i="0" u="none" strike="noStrike" kern="1200" cap="all" spc="0" normalizeH="0" baseline="0" noProof="0" dirty="0">
                <a:ln>
                  <a:noFill/>
                </a:ln>
                <a:solidFill>
                  <a:srgbClr val="002060"/>
                </a:solidFill>
                <a:uLnTx/>
                <a:uFillTx/>
                <a:latin typeface="Arial" panose="020B0604020202020204" pitchFamily="34" charset="0"/>
                <a:ea typeface="+mj-ea"/>
                <a:cs typeface="Arial" panose="020B0604020202020204" pitchFamily="34" charset="0"/>
              </a:rPr>
              <a:t> </a:t>
            </a:r>
            <a:r>
              <a:rPr kumimoji="0" lang="en-US" sz="1200" b="1" i="0" u="none" strike="noStrike" kern="1200" cap="all" spc="0" normalizeH="0" baseline="0" noProof="0" dirty="0" err="1">
                <a:ln>
                  <a:noFill/>
                </a:ln>
                <a:solidFill>
                  <a:srgbClr val="002060"/>
                </a:solidFill>
                <a:uLnTx/>
                <a:uFillTx/>
                <a:latin typeface="Arial" panose="020B0604020202020204" pitchFamily="34" charset="0"/>
                <a:ea typeface="+mj-ea"/>
                <a:cs typeface="Arial" panose="020B0604020202020204" pitchFamily="34" charset="0"/>
              </a:rPr>
              <a:t>dã</a:t>
            </a:r>
            <a:r>
              <a:rPr kumimoji="0" lang="en-US" sz="1200" b="1" i="0" u="none" strike="noStrike" kern="1200" cap="all" spc="0" normalizeH="0" baseline="0" noProof="0" dirty="0">
                <a:ln>
                  <a:noFill/>
                </a:ln>
                <a:solidFill>
                  <a:srgbClr val="002060"/>
                </a:solidFill>
                <a:uLnTx/>
                <a:uFillTx/>
                <a:latin typeface="Arial" panose="020B0604020202020204" pitchFamily="34" charset="0"/>
                <a:ea typeface="+mj-ea"/>
                <a:cs typeface="Arial" panose="020B0604020202020204" pitchFamily="34" charset="0"/>
              </a:rPr>
              <a:t> </a:t>
            </a:r>
            <a:r>
              <a:rPr kumimoji="0" lang="en-US" sz="1200" b="1" i="0" u="none" strike="noStrike" kern="1200" cap="all" spc="0" normalizeH="0" baseline="0" noProof="0" dirty="0" err="1">
                <a:ln>
                  <a:noFill/>
                </a:ln>
                <a:solidFill>
                  <a:srgbClr val="002060"/>
                </a:solidFill>
                <a:uLnTx/>
                <a:uFillTx/>
                <a:latin typeface="Arial" panose="020B0604020202020204" pitchFamily="34" charset="0"/>
                <a:ea typeface="+mj-ea"/>
                <a:cs typeface="Arial" panose="020B0604020202020204" pitchFamily="34" charset="0"/>
              </a:rPr>
              <a:t>ở</a:t>
            </a:r>
            <a:r>
              <a:rPr kumimoji="0" lang="en-US" sz="1200" b="1" i="0" u="none" strike="noStrike" kern="1200" cap="all" spc="0" normalizeH="0" baseline="0" noProof="0" dirty="0">
                <a:ln>
                  <a:noFill/>
                </a:ln>
                <a:solidFill>
                  <a:srgbClr val="002060"/>
                </a:solidFill>
                <a:uLnTx/>
                <a:uFillTx/>
                <a:latin typeface="Arial" panose="020B0604020202020204" pitchFamily="34" charset="0"/>
                <a:ea typeface="+mj-ea"/>
                <a:cs typeface="Arial" panose="020B0604020202020204" pitchFamily="34" charset="0"/>
              </a:rPr>
              <a:t> </a:t>
            </a:r>
            <a:r>
              <a:rPr kumimoji="0" lang="en-US" sz="1200" b="1" i="0" u="none" strike="noStrike" kern="1200" cap="all" spc="0" normalizeH="0" baseline="0" noProof="0" dirty="0" err="1">
                <a:ln>
                  <a:noFill/>
                </a:ln>
                <a:solidFill>
                  <a:srgbClr val="002060"/>
                </a:solidFill>
                <a:uLnTx/>
                <a:uFillTx/>
                <a:latin typeface="Arial" panose="020B0604020202020204" pitchFamily="34" charset="0"/>
                <a:ea typeface="+mj-ea"/>
                <a:cs typeface="Arial" panose="020B0604020202020204" pitchFamily="34" charset="0"/>
              </a:rPr>
              <a:t>châu</a:t>
            </a:r>
            <a:r>
              <a:rPr kumimoji="0" lang="en-US" sz="1200" b="1" i="0" u="none" strike="noStrike" kern="1200" cap="all" spc="0" normalizeH="0" baseline="0" noProof="0" dirty="0">
                <a:ln>
                  <a:noFill/>
                </a:ln>
                <a:solidFill>
                  <a:srgbClr val="002060"/>
                </a:solidFill>
                <a:uLnTx/>
                <a:uFillTx/>
                <a:latin typeface="Arial" panose="020B0604020202020204" pitchFamily="34" charset="0"/>
                <a:ea typeface="+mj-ea"/>
                <a:cs typeface="Arial" panose="020B0604020202020204" pitchFamily="34" charset="0"/>
              </a:rPr>
              <a:t> phi</a:t>
            </a:r>
          </a:p>
          <a:p>
            <a:pPr>
              <a:lnSpc>
                <a:spcPct val="150000"/>
              </a:lnSpc>
            </a:pPr>
            <a:r>
              <a:rPr kumimoji="0" lang="vi-VN" sz="1600" b="1" i="0" u="none" strike="noStrike" kern="1200" cap="all" spc="0" normalizeH="0" baseline="0" noProof="0" dirty="0">
                <a:ln>
                  <a:noFill/>
                </a:ln>
                <a:solidFill>
                  <a:srgbClr val="0070C0"/>
                </a:solidFill>
                <a:uLnTx/>
                <a:uFillTx/>
                <a:latin typeface="+mn-lt"/>
                <a:ea typeface="+mj-ea"/>
                <a:cs typeface="+mj-cs"/>
              </a:rPr>
              <a:t>CHỦ ĐỀ: GIA ĐÌNH và đồ vật thân quen</a:t>
            </a:r>
            <a:br>
              <a:rPr kumimoji="0" lang="vi-VN" sz="1600" b="1" i="0" u="none" strike="noStrike" kern="1200" cap="all" spc="0" normalizeH="0" baseline="0" noProof="0" dirty="0">
                <a:ln>
                  <a:noFill/>
                </a:ln>
                <a:solidFill>
                  <a:srgbClr val="5B9BD5">
                    <a:lumMod val="75000"/>
                  </a:srgbClr>
                </a:solidFill>
                <a:uLnTx/>
                <a:uFillTx/>
                <a:latin typeface="+mn-lt"/>
                <a:ea typeface="+mj-ea"/>
                <a:cs typeface="+mj-cs"/>
              </a:rPr>
            </a:br>
            <a:r>
              <a:rPr kumimoji="0" lang="vi-VN" sz="1600" b="1" i="0" u="none" strike="noStrike" kern="1200" cap="all" spc="0" normalizeH="0" baseline="0" noProof="0" dirty="0">
                <a:ln>
                  <a:noFill/>
                </a:ln>
                <a:solidFill>
                  <a:srgbClr val="5B9BD5">
                    <a:lumMod val="75000"/>
                  </a:srgbClr>
                </a:solidFill>
                <a:uLnTx/>
                <a:uFillTx/>
                <a:latin typeface="+mn-lt"/>
                <a:ea typeface="+mj-ea"/>
                <a:cs typeface="+mj-cs"/>
              </a:rPr>
              <a:t>	</a:t>
            </a:r>
            <a:r>
              <a:rPr lang="vi-VN" sz="1200" b="1" cap="all" dirty="0">
                <a:solidFill>
                  <a:srgbClr val="002060"/>
                </a:solidFill>
                <a:latin typeface="+mn-lt"/>
                <a:ea typeface="+mj-ea"/>
                <a:cs typeface="+mj-cs"/>
              </a:rPr>
              <a:t>Bài 1: đồ gốm sứ trong gia đình</a:t>
            </a:r>
            <a:br>
              <a:rPr lang="vi-VN" sz="1200" b="1" cap="all" dirty="0">
                <a:solidFill>
                  <a:srgbClr val="002060"/>
                </a:solidFill>
                <a:latin typeface="+mn-lt"/>
                <a:ea typeface="+mj-ea"/>
                <a:cs typeface="+mj-cs"/>
              </a:rPr>
            </a:br>
            <a:r>
              <a:rPr lang="vi-VN" sz="1200" b="1" cap="all" dirty="0">
                <a:solidFill>
                  <a:srgbClr val="002060"/>
                </a:solidFill>
                <a:latin typeface="+mn-lt"/>
                <a:ea typeface="+mj-ea"/>
                <a:cs typeface="+mj-cs"/>
              </a:rPr>
              <a:t>	</a:t>
            </a:r>
            <a:r>
              <a:rPr lang="pt-BR" sz="1200" b="1" cap="all" dirty="0">
                <a:solidFill>
                  <a:srgbClr val="002060"/>
                </a:solidFill>
                <a:latin typeface="+mn-lt"/>
                <a:ea typeface="+mj-ea"/>
                <a:cs typeface="+mj-cs"/>
              </a:rPr>
              <a:t>Bài 2: </a:t>
            </a:r>
            <a:r>
              <a:rPr lang="pt-BR" sz="1200" b="1" cap="all" dirty="0" err="1">
                <a:solidFill>
                  <a:srgbClr val="002060"/>
                </a:solidFill>
                <a:latin typeface="+mn-lt"/>
                <a:ea typeface="+mj-ea"/>
                <a:cs typeface="+mj-cs"/>
              </a:rPr>
              <a:t>hoạ</a:t>
            </a:r>
            <a:r>
              <a:rPr lang="pt-BR" sz="1200" b="1" cap="all" dirty="0">
                <a:solidFill>
                  <a:srgbClr val="002060"/>
                </a:solidFill>
                <a:latin typeface="+mn-lt"/>
                <a:ea typeface="+mj-ea"/>
                <a:cs typeface="+mj-cs"/>
              </a:rPr>
              <a:t> </a:t>
            </a:r>
            <a:r>
              <a:rPr lang="pt-BR" sz="1200" b="1" cap="all" dirty="0" err="1">
                <a:solidFill>
                  <a:srgbClr val="002060"/>
                </a:solidFill>
                <a:latin typeface="+mn-lt"/>
                <a:ea typeface="+mj-ea"/>
                <a:cs typeface="+mj-cs"/>
              </a:rPr>
              <a:t>tiết</a:t>
            </a:r>
            <a:r>
              <a:rPr lang="pt-BR" sz="1200" b="1" cap="all" dirty="0">
                <a:solidFill>
                  <a:srgbClr val="002060"/>
                </a:solidFill>
                <a:latin typeface="+mn-lt"/>
                <a:ea typeface="+mj-ea"/>
                <a:cs typeface="+mj-cs"/>
              </a:rPr>
              <a:t> </a:t>
            </a:r>
            <a:r>
              <a:rPr lang="pt-BR" sz="1200" b="1" cap="all" dirty="0" err="1">
                <a:solidFill>
                  <a:srgbClr val="002060"/>
                </a:solidFill>
                <a:latin typeface="+mn-lt"/>
                <a:ea typeface="+mj-ea"/>
                <a:cs typeface="+mj-cs"/>
              </a:rPr>
              <a:t>trang</a:t>
            </a:r>
            <a:r>
              <a:rPr lang="pt-BR" sz="1200" b="1" cap="all" dirty="0">
                <a:solidFill>
                  <a:srgbClr val="002060"/>
                </a:solidFill>
                <a:latin typeface="+mn-lt"/>
                <a:ea typeface="+mj-ea"/>
                <a:cs typeface="+mj-cs"/>
              </a:rPr>
              <a:t> </a:t>
            </a:r>
            <a:r>
              <a:rPr lang="pt-BR" sz="1200" b="1" cap="all" dirty="0" err="1">
                <a:solidFill>
                  <a:srgbClr val="002060"/>
                </a:solidFill>
                <a:latin typeface="+mn-lt"/>
                <a:ea typeface="+mj-ea"/>
                <a:cs typeface="+mj-cs"/>
              </a:rPr>
              <a:t>trí</a:t>
            </a:r>
            <a:r>
              <a:rPr lang="pt-BR" sz="1200" b="1" cap="all" dirty="0">
                <a:solidFill>
                  <a:srgbClr val="002060"/>
                </a:solidFill>
                <a:latin typeface="+mn-lt"/>
                <a:ea typeface="+mj-ea"/>
                <a:cs typeface="+mj-cs"/>
              </a:rPr>
              <a:t> </a:t>
            </a:r>
            <a:r>
              <a:rPr lang="pt-BR" sz="1200" b="1" cap="all" dirty="0" err="1">
                <a:solidFill>
                  <a:srgbClr val="002060"/>
                </a:solidFill>
                <a:latin typeface="+mn-lt"/>
                <a:ea typeface="+mj-ea"/>
                <a:cs typeface="+mj-cs"/>
              </a:rPr>
              <a:t>từ</a:t>
            </a:r>
            <a:r>
              <a:rPr lang="pt-BR" sz="1200" b="1" cap="all" dirty="0">
                <a:solidFill>
                  <a:srgbClr val="002060"/>
                </a:solidFill>
                <a:latin typeface="+mn-lt"/>
                <a:ea typeface="+mj-ea"/>
                <a:cs typeface="+mj-cs"/>
              </a:rPr>
              <a:t> </a:t>
            </a:r>
            <a:r>
              <a:rPr lang="pt-BR" sz="1200" b="1" cap="all" dirty="0" err="1">
                <a:solidFill>
                  <a:srgbClr val="002060"/>
                </a:solidFill>
                <a:latin typeface="+mn-lt"/>
                <a:ea typeface="+mj-ea"/>
                <a:cs typeface="+mj-cs"/>
              </a:rPr>
              <a:t>hình</a:t>
            </a:r>
            <a:r>
              <a:rPr lang="pt-BR" sz="1200" b="1" cap="all" dirty="0">
                <a:solidFill>
                  <a:srgbClr val="002060"/>
                </a:solidFill>
                <a:latin typeface="+mn-lt"/>
                <a:ea typeface="+mj-ea"/>
                <a:cs typeface="+mj-cs"/>
              </a:rPr>
              <a:t> </a:t>
            </a:r>
            <a:r>
              <a:rPr lang="pt-BR" sz="1200" b="1" cap="all" dirty="0" err="1">
                <a:solidFill>
                  <a:srgbClr val="002060"/>
                </a:solidFill>
                <a:latin typeface="+mn-lt"/>
                <a:ea typeface="+mj-ea"/>
                <a:cs typeface="+mj-cs"/>
              </a:rPr>
              <a:t>cắt</a:t>
            </a:r>
            <a:r>
              <a:rPr lang="pt-BR" sz="1200" b="1" cap="all" dirty="0">
                <a:solidFill>
                  <a:srgbClr val="002060"/>
                </a:solidFill>
                <a:latin typeface="+mn-lt"/>
                <a:ea typeface="+mj-ea"/>
                <a:cs typeface="+mj-cs"/>
              </a:rPr>
              <a:t> </a:t>
            </a:r>
            <a:r>
              <a:rPr lang="pt-BR" sz="1200" b="1" cap="all" dirty="0" err="1">
                <a:solidFill>
                  <a:srgbClr val="002060"/>
                </a:solidFill>
                <a:latin typeface="+mn-lt"/>
                <a:ea typeface="+mj-ea"/>
                <a:cs typeface="+mj-cs"/>
              </a:rPr>
              <a:t>giấy</a:t>
            </a:r>
            <a:br>
              <a:rPr lang="vi-VN" sz="1200" b="1" cap="all" dirty="0">
                <a:solidFill>
                  <a:srgbClr val="002060"/>
                </a:solidFill>
                <a:latin typeface="+mn-lt"/>
                <a:ea typeface="+mj-ea"/>
                <a:cs typeface="+mj-cs"/>
              </a:rPr>
            </a:br>
            <a:r>
              <a:rPr lang="vi-VN" sz="1200" b="1" cap="all" dirty="0">
                <a:solidFill>
                  <a:srgbClr val="002060"/>
                </a:solidFill>
                <a:latin typeface="+mn-lt"/>
                <a:ea typeface="+mj-ea"/>
                <a:cs typeface="+mj-cs"/>
              </a:rPr>
              <a:t>	Bài 3: ngày tết trong gia đình</a:t>
            </a:r>
          </a:p>
        </p:txBody>
      </p:sp>
      <p:sp>
        <p:nvSpPr>
          <p:cNvPr id="4" name="Slide Number Placeholder 3">
            <a:extLst>
              <a:ext uri="{FF2B5EF4-FFF2-40B4-BE49-F238E27FC236}">
                <a16:creationId xmlns:a16="http://schemas.microsoft.com/office/drawing/2014/main" id="{1F37235C-1876-405E-B091-FA505B3A48A2}"/>
              </a:ext>
            </a:extLst>
          </p:cNvPr>
          <p:cNvSpPr>
            <a:spLocks noGrp="1"/>
          </p:cNvSpPr>
          <p:nvPr>
            <p:ph type="sldNum" sz="quarter" idx="4"/>
          </p:nvPr>
        </p:nvSpPr>
        <p:spPr/>
        <p:txBody>
          <a:bodyPr/>
          <a:lstStyle/>
          <a:p>
            <a:fld id="{74A3404E-108D-4C83-932E-0A353F71BD4D}" type="slidenum">
              <a:rPr lang="en-US" smtClean="0"/>
              <a:pPr/>
              <a:t>11</a:t>
            </a:fld>
            <a:endParaRPr lang="en-US"/>
          </a:p>
        </p:txBody>
      </p:sp>
      <p:sp>
        <p:nvSpPr>
          <p:cNvPr id="5" name="Content Placeholder 2">
            <a:extLst>
              <a:ext uri="{FF2B5EF4-FFF2-40B4-BE49-F238E27FC236}">
                <a16:creationId xmlns:a16="http://schemas.microsoft.com/office/drawing/2014/main" id="{CA69A5FF-36AA-4AF4-9316-E39432F085DD}"/>
              </a:ext>
            </a:extLst>
          </p:cNvPr>
          <p:cNvSpPr txBox="1">
            <a:spLocks/>
          </p:cNvSpPr>
          <p:nvPr/>
        </p:nvSpPr>
        <p:spPr>
          <a:xfrm>
            <a:off x="6096000" y="1314494"/>
            <a:ext cx="5851981" cy="5043785"/>
          </a:xfrm>
          <a:prstGeom prst="rect">
            <a:avLst/>
          </a:prstGeom>
        </p:spPr>
        <p:txBody>
          <a:bodyPr vert="horz" lIns="91440" tIns="45720" rIns="91440" bIns="45720" rtlCol="0" anchor="ctr">
            <a:norm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0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18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vi-VN" sz="1600" b="1" cap="all" dirty="0">
                <a:solidFill>
                  <a:srgbClr val="FF0000"/>
                </a:solidFill>
                <a:latin typeface="+mn-lt"/>
                <a:ea typeface="+mj-ea"/>
                <a:cs typeface="+mj-cs"/>
              </a:rPr>
              <a:t>CHỦ ĐỀ: khám phá thế giới</a:t>
            </a:r>
            <a:br>
              <a:rPr lang="vi-VN" sz="1200" b="1" cap="all" dirty="0">
                <a:solidFill>
                  <a:srgbClr val="002060"/>
                </a:solidFill>
                <a:latin typeface="+mn-lt"/>
                <a:ea typeface="+mj-ea"/>
                <a:cs typeface="+mj-cs"/>
              </a:rPr>
            </a:br>
            <a:r>
              <a:rPr lang="vi-VN" sz="1200" b="1" cap="all" dirty="0">
                <a:solidFill>
                  <a:srgbClr val="002060"/>
                </a:solidFill>
                <a:latin typeface="+mn-lt"/>
                <a:ea typeface="+mj-ea"/>
                <a:cs typeface="+mj-cs"/>
              </a:rPr>
              <a:t>	 Bài 1: Kì quan thế giới</a:t>
            </a:r>
            <a:br>
              <a:rPr lang="vi-VN" sz="1200" b="1" cap="all" dirty="0">
                <a:solidFill>
                  <a:srgbClr val="002060"/>
                </a:solidFill>
                <a:latin typeface="+mn-lt"/>
                <a:ea typeface="+mj-ea"/>
                <a:cs typeface="+mj-cs"/>
              </a:rPr>
            </a:br>
            <a:r>
              <a:rPr lang="vi-VN" sz="1200" b="1" cap="all" dirty="0">
                <a:solidFill>
                  <a:srgbClr val="002060"/>
                </a:solidFill>
                <a:latin typeface="+mn-lt"/>
                <a:ea typeface="+mj-ea"/>
                <a:cs typeface="+mj-cs"/>
              </a:rPr>
              <a:t>	 Bài 2: thiếu nhi thế giới với hoà bình</a:t>
            </a:r>
            <a:br>
              <a:rPr lang="en-US" sz="1200" b="1" cap="all" dirty="0">
                <a:solidFill>
                  <a:srgbClr val="002060"/>
                </a:solidFill>
                <a:latin typeface="+mn-lt"/>
                <a:ea typeface="+mj-ea"/>
                <a:cs typeface="+mj-cs"/>
              </a:rPr>
            </a:br>
            <a:r>
              <a:rPr lang="en-US" sz="1200" b="1" cap="all" dirty="0">
                <a:solidFill>
                  <a:srgbClr val="002060"/>
                </a:solidFill>
                <a:latin typeface="+mn-lt"/>
                <a:ea typeface="+mj-ea"/>
                <a:cs typeface="+mj-cs"/>
              </a:rPr>
              <a:t>                </a:t>
            </a:r>
            <a:r>
              <a:rPr lang="vi-VN" sz="1200" b="1" cap="all" dirty="0">
                <a:solidFill>
                  <a:srgbClr val="002060"/>
                </a:solidFill>
                <a:latin typeface="+mn-lt"/>
                <a:ea typeface="+mj-ea"/>
                <a:cs typeface="+mj-cs"/>
              </a:rPr>
              <a:t>Bài 3: linh vật thể thao</a:t>
            </a:r>
          </a:p>
          <a:p>
            <a:pPr>
              <a:lnSpc>
                <a:spcPct val="150000"/>
              </a:lnSpc>
            </a:pPr>
            <a:r>
              <a:rPr lang="vi-VN" sz="1600" b="1" cap="all" dirty="0">
                <a:solidFill>
                  <a:schemeClr val="accent6">
                    <a:lumMod val="75000"/>
                  </a:schemeClr>
                </a:solidFill>
                <a:latin typeface="+mn-lt"/>
                <a:ea typeface="+mj-ea"/>
                <a:cs typeface="+mj-cs"/>
              </a:rPr>
              <a:t>CHỦ ĐỀ: cuộc sống quanh em</a:t>
            </a:r>
            <a:br>
              <a:rPr lang="vi-VN" sz="1200" b="1" cap="all" dirty="0">
                <a:solidFill>
                  <a:srgbClr val="002060"/>
                </a:solidFill>
                <a:latin typeface="+mn-lt"/>
                <a:ea typeface="+mj-ea"/>
                <a:cs typeface="+mj-cs"/>
              </a:rPr>
            </a:br>
            <a:r>
              <a:rPr lang="vi-VN" sz="1200" b="1" cap="all" dirty="0">
                <a:solidFill>
                  <a:srgbClr val="002060"/>
                </a:solidFill>
                <a:latin typeface="+mn-lt"/>
                <a:ea typeface="+mj-ea"/>
                <a:cs typeface="+mj-cs"/>
              </a:rPr>
              <a:t>	 Bài 1: mùa thu hoạch</a:t>
            </a:r>
            <a:br>
              <a:rPr lang="vi-VN" sz="1200" b="1" cap="all" dirty="0">
                <a:solidFill>
                  <a:srgbClr val="002060"/>
                </a:solidFill>
                <a:latin typeface="+mn-lt"/>
                <a:ea typeface="+mj-ea"/>
                <a:cs typeface="+mj-cs"/>
              </a:rPr>
            </a:br>
            <a:r>
              <a:rPr lang="vi-VN" sz="1200" b="1" cap="all" dirty="0">
                <a:solidFill>
                  <a:srgbClr val="002060"/>
                </a:solidFill>
                <a:latin typeface="+mn-lt"/>
                <a:ea typeface="+mj-ea"/>
                <a:cs typeface="+mj-cs"/>
              </a:rPr>
              <a:t>	 Bài 2: sáng tác truyện tranh</a:t>
            </a:r>
            <a:br>
              <a:rPr lang="vi-VN" sz="1200" b="1" cap="all" dirty="0">
                <a:solidFill>
                  <a:srgbClr val="002060"/>
                </a:solidFill>
                <a:latin typeface="+mn-lt"/>
                <a:ea typeface="+mj-ea"/>
                <a:cs typeface="+mj-cs"/>
              </a:rPr>
            </a:br>
            <a:r>
              <a:rPr lang="vi-VN" sz="1200" b="1" cap="all" dirty="0">
                <a:solidFill>
                  <a:srgbClr val="002060"/>
                </a:solidFill>
                <a:latin typeface="+mn-lt"/>
                <a:ea typeface="+mj-ea"/>
                <a:cs typeface="+mj-cs"/>
              </a:rPr>
              <a:t>	 Bài 3: vẻ đẹp của mặt trước ngôi nhà</a:t>
            </a:r>
          </a:p>
          <a:p>
            <a:pPr>
              <a:lnSpc>
                <a:spcPct val="150000"/>
              </a:lnSpc>
            </a:pPr>
            <a:r>
              <a:rPr lang="vi-VN" sz="1600" b="1" cap="all" dirty="0">
                <a:solidFill>
                  <a:schemeClr val="accent4">
                    <a:lumMod val="50000"/>
                  </a:schemeClr>
                </a:solidFill>
                <a:latin typeface="+mn-lt"/>
                <a:ea typeface="+mj-ea"/>
                <a:cs typeface="+mj-cs"/>
              </a:rPr>
              <a:t>CHỦ ĐỀ: nét đẹp truyền thống quê hương</a:t>
            </a:r>
            <a:br>
              <a:rPr lang="vi-VN" sz="1200" b="1" cap="all" dirty="0">
                <a:solidFill>
                  <a:srgbClr val="002060"/>
                </a:solidFill>
                <a:latin typeface="+mn-lt"/>
                <a:ea typeface="+mj-ea"/>
                <a:cs typeface="+mj-cs"/>
              </a:rPr>
            </a:br>
            <a:r>
              <a:rPr lang="vi-VN" sz="1200" b="1" cap="all" dirty="0">
                <a:solidFill>
                  <a:srgbClr val="002060"/>
                </a:solidFill>
                <a:latin typeface="+mn-lt"/>
                <a:ea typeface="+mj-ea"/>
                <a:cs typeface="+mj-cs"/>
              </a:rPr>
              <a:t>	 Bài 1: Lễ hội truyền thống</a:t>
            </a:r>
            <a:br>
              <a:rPr lang="vi-VN" sz="1200" b="1" cap="all" dirty="0">
                <a:solidFill>
                  <a:srgbClr val="002060"/>
                </a:solidFill>
                <a:latin typeface="+mn-lt"/>
                <a:ea typeface="+mj-ea"/>
                <a:cs typeface="+mj-cs"/>
              </a:rPr>
            </a:br>
            <a:r>
              <a:rPr lang="vi-VN" sz="1200" b="1" cap="all" dirty="0">
                <a:solidFill>
                  <a:srgbClr val="002060"/>
                </a:solidFill>
                <a:latin typeface="+mn-lt"/>
                <a:ea typeface="+mj-ea"/>
                <a:cs typeface="+mj-cs"/>
              </a:rPr>
              <a:t>	 Bài 2: đồ chơi dân gian</a:t>
            </a:r>
            <a:br>
              <a:rPr lang="vi-VN" sz="1200" b="1" cap="all" dirty="0">
                <a:solidFill>
                  <a:srgbClr val="002060"/>
                </a:solidFill>
                <a:latin typeface="+mn-lt"/>
                <a:ea typeface="+mj-ea"/>
                <a:cs typeface="+mj-cs"/>
              </a:rPr>
            </a:br>
            <a:r>
              <a:rPr lang="vi-VN" sz="1200" b="1" cap="all" dirty="0">
                <a:solidFill>
                  <a:srgbClr val="002060"/>
                </a:solidFill>
                <a:latin typeface="+mn-lt"/>
                <a:ea typeface="+mj-ea"/>
                <a:cs typeface="+mj-cs"/>
              </a:rPr>
              <a:t>	 Bài 3: Mô hình nhạc cụ dân tộc</a:t>
            </a:r>
          </a:p>
          <a:p>
            <a:pPr marL="0" indent="0">
              <a:lnSpc>
                <a:spcPct val="150000"/>
              </a:lnSpc>
              <a:buNone/>
            </a:pPr>
            <a:r>
              <a:rPr lang="vi-VN" sz="1200" b="1" cap="all" dirty="0">
                <a:solidFill>
                  <a:srgbClr val="002060"/>
                </a:solidFill>
                <a:latin typeface="+mn-lt"/>
                <a:ea typeface="+mj-ea"/>
                <a:cs typeface="+mj-cs"/>
              </a:rPr>
              <a:t> </a:t>
            </a:r>
            <a:r>
              <a:rPr lang="vi-VN" sz="1400" b="1" cap="all" dirty="0">
                <a:solidFill>
                  <a:srgbClr val="002060"/>
                </a:solidFill>
                <a:latin typeface="+mn-lt"/>
                <a:ea typeface="+mj-ea"/>
                <a:cs typeface="+mj-cs"/>
              </a:rPr>
              <a:t>bài tổng kết: giới thiệu các bài học trong </a:t>
            </a:r>
            <a:br>
              <a:rPr lang="en-US" sz="1400" b="1" cap="all" dirty="0">
                <a:solidFill>
                  <a:srgbClr val="002060"/>
                </a:solidFill>
                <a:latin typeface="+mn-lt"/>
                <a:ea typeface="+mj-ea"/>
                <a:cs typeface="+mj-cs"/>
              </a:rPr>
            </a:br>
            <a:r>
              <a:rPr lang="en-US" sz="1400" b="1" cap="all" dirty="0">
                <a:solidFill>
                  <a:srgbClr val="002060"/>
                </a:solidFill>
                <a:latin typeface="+mn-lt"/>
                <a:ea typeface="+mj-ea"/>
                <a:cs typeface="+mj-cs"/>
              </a:rPr>
              <a:t>                               </a:t>
            </a:r>
            <a:r>
              <a:rPr lang="vi-VN" sz="1400" b="1" cap="all" dirty="0">
                <a:solidFill>
                  <a:srgbClr val="002060"/>
                </a:solidFill>
                <a:latin typeface="+mn-lt"/>
                <a:ea typeface="+mj-ea"/>
                <a:cs typeface="+mj-cs"/>
              </a:rPr>
              <a:t>sgk mĩ thuật lớp 5</a:t>
            </a:r>
          </a:p>
          <a:p>
            <a:endParaRPr lang="vi-VN" sz="1200" b="1" cap="all" dirty="0">
              <a:solidFill>
                <a:srgbClr val="002060"/>
              </a:solidFill>
              <a:effectLst>
                <a:outerShdw blurRad="38100" dist="38100" dir="2700000" algn="tl">
                  <a:srgbClr val="000000">
                    <a:alpha val="43137"/>
                  </a:srgbClr>
                </a:outerShdw>
              </a:effectLst>
              <a:ea typeface="+mj-ea"/>
              <a:cs typeface="+mj-cs"/>
            </a:endParaRPr>
          </a:p>
          <a:p>
            <a:endParaRPr lang="vi-VN" sz="1200" b="1" cap="all" dirty="0">
              <a:solidFill>
                <a:srgbClr val="002060"/>
              </a:solidFill>
              <a:effectLst>
                <a:outerShdw blurRad="38100" dist="38100" dir="2700000" algn="tl">
                  <a:srgbClr val="000000">
                    <a:alpha val="43137"/>
                  </a:srgbClr>
                </a:outerShdw>
              </a:effectLst>
              <a:ea typeface="+mj-ea"/>
              <a:cs typeface="+mj-cs"/>
            </a:endParaRPr>
          </a:p>
        </p:txBody>
      </p:sp>
      <p:sp>
        <p:nvSpPr>
          <p:cNvPr id="14" name="TextBox 13">
            <a:extLst>
              <a:ext uri="{FF2B5EF4-FFF2-40B4-BE49-F238E27FC236}">
                <a16:creationId xmlns:a16="http://schemas.microsoft.com/office/drawing/2014/main" id="{AAFD237F-2F61-4309-B8F8-E9D62B5FDCB5}"/>
              </a:ext>
            </a:extLst>
          </p:cNvPr>
          <p:cNvSpPr txBox="1"/>
          <p:nvPr/>
        </p:nvSpPr>
        <p:spPr>
          <a:xfrm>
            <a:off x="3437041" y="340296"/>
            <a:ext cx="4514081" cy="830997"/>
          </a:xfrm>
          <a:prstGeom prst="rect">
            <a:avLst/>
          </a:prstGeom>
          <a:noFill/>
        </p:spPr>
        <p:txBody>
          <a:bodyPr wrap="square">
            <a:spAutoFit/>
          </a:bodyPr>
          <a:lstStyle/>
          <a:p>
            <a:pPr>
              <a:lnSpc>
                <a:spcPct val="200000"/>
              </a:lnSpc>
            </a:pPr>
            <a:r>
              <a:rPr lang="vi-VN" sz="2400" b="1" dirty="0">
                <a:ln/>
                <a:solidFill>
                  <a:srgbClr val="002060"/>
                </a:solidFill>
                <a:cs typeface="Arial" panose="020B0604020202020204" pitchFamily="34" charset="0"/>
              </a:rPr>
              <a:t>3. CHỦ ĐỀ VÀ CÁC BÀI HỌC</a:t>
            </a:r>
            <a:endParaRPr lang="en-US" sz="2400" b="1" dirty="0">
              <a:ln/>
              <a:solidFill>
                <a:srgbClr val="002060"/>
              </a:solidFill>
              <a:cs typeface="Arial" panose="020B0604020202020204" pitchFamily="34" charset="0"/>
            </a:endParaRPr>
          </a:p>
        </p:txBody>
      </p:sp>
      <p:pic>
        <p:nvPicPr>
          <p:cNvPr id="8" name="Picture 5" descr="C:\Users\DHNV1\Desktop\LogoChanTroi.jpg">
            <a:extLst>
              <a:ext uri="{FF2B5EF4-FFF2-40B4-BE49-F238E27FC236}">
                <a16:creationId xmlns:a16="http://schemas.microsoft.com/office/drawing/2014/main" id="{D785546C-AEDB-F747-87B9-7495E32B9E9B}"/>
              </a:ext>
            </a:extLst>
          </p:cNvPr>
          <p:cNvPicPr>
            <a:picLocks noChangeAspect="1" noChangeArrowheads="1"/>
          </p:cNvPicPr>
          <p:nvPr/>
        </p:nvPicPr>
        <p:blipFill rotWithShape="1">
          <a:blip r:embed="rId2"/>
          <a:srcRect l="10926" t="11359" r="7818"/>
          <a:stretch/>
        </p:blipFill>
        <p:spPr bwMode="auto">
          <a:xfrm>
            <a:off x="10846903" y="155271"/>
            <a:ext cx="1200973" cy="1161152"/>
          </a:xfrm>
          <a:prstGeom prst="rect">
            <a:avLst/>
          </a:prstGeom>
          <a:noFill/>
        </p:spPr>
      </p:pic>
    </p:spTree>
    <p:extLst>
      <p:ext uri="{BB962C8B-B14F-4D97-AF65-F5344CB8AC3E}">
        <p14:creationId xmlns:p14="http://schemas.microsoft.com/office/powerpoint/2010/main" val="3981234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arn(inVertical)">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barn(inVertical)">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barn(inVertical)">
                                      <p:cBhvr>
                                        <p:cTn id="32" dur="5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strips(downLeft)">
                                      <p:cBhvr>
                                        <p:cTn id="3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74A3404E-108D-4C83-932E-0A353F71BD4D}" type="slidenum">
              <a:rPr lang="en-US" smtClean="0"/>
              <a:pPr/>
              <a:t>12</a:t>
            </a:fld>
            <a:endParaRPr lang="en-US" dirty="0"/>
          </a:p>
        </p:txBody>
      </p:sp>
      <p:sp>
        <p:nvSpPr>
          <p:cNvPr id="83" name="Slide Number Placeholder 9"/>
          <p:cNvSpPr txBox="1">
            <a:spLocks/>
          </p:cNvSpPr>
          <p:nvPr/>
        </p:nvSpPr>
        <p:spPr>
          <a:xfrm>
            <a:off x="8955007" y="6356350"/>
            <a:ext cx="299297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4" name="Date Placeholder 1"/>
          <p:cNvSpPr txBox="1">
            <a:spLocks/>
          </p:cNvSpPr>
          <p:nvPr/>
        </p:nvSpPr>
        <p:spPr>
          <a:xfrm>
            <a:off x="476932" y="6356350"/>
            <a:ext cx="299297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12CCA3-E16E-4AF9-97D6-C84FC9FEE4E6}" type="datetime1">
              <a:rPr lang="en-US" smtClean="0"/>
              <a:pPr/>
              <a:t>6/11/2024</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982889796"/>
              </p:ext>
            </p:extLst>
          </p:nvPr>
        </p:nvGraphicFramePr>
        <p:xfrm>
          <a:off x="0" y="5861495"/>
          <a:ext cx="12192000" cy="527807"/>
        </p:xfrm>
        <a:graphic>
          <a:graphicData uri="http://schemas.openxmlformats.org/drawingml/2006/table">
            <a:tbl>
              <a:tblPr firstRow="1" bandRow="1">
                <a:tableStyleId>{5C22544A-7EE6-4342-B048-85BDC9FD1C3A}</a:tableStyleId>
              </a:tblPr>
              <a:tblGrid>
                <a:gridCol w="1356450">
                  <a:extLst>
                    <a:ext uri="{9D8B030D-6E8A-4147-A177-3AD203B41FA5}">
                      <a16:colId xmlns:a16="http://schemas.microsoft.com/office/drawing/2014/main" val="1313663337"/>
                    </a:ext>
                  </a:extLst>
                </a:gridCol>
                <a:gridCol w="1731346">
                  <a:extLst>
                    <a:ext uri="{9D8B030D-6E8A-4147-A177-3AD203B41FA5}">
                      <a16:colId xmlns:a16="http://schemas.microsoft.com/office/drawing/2014/main" val="3800853214"/>
                    </a:ext>
                  </a:extLst>
                </a:gridCol>
                <a:gridCol w="1484204">
                  <a:extLst>
                    <a:ext uri="{9D8B030D-6E8A-4147-A177-3AD203B41FA5}">
                      <a16:colId xmlns:a16="http://schemas.microsoft.com/office/drawing/2014/main" val="3938461194"/>
                    </a:ext>
                  </a:extLst>
                </a:gridCol>
                <a:gridCol w="3378631">
                  <a:extLst>
                    <a:ext uri="{9D8B030D-6E8A-4147-A177-3AD203B41FA5}">
                      <a16:colId xmlns:a16="http://schemas.microsoft.com/office/drawing/2014/main" val="3197814683"/>
                    </a:ext>
                  </a:extLst>
                </a:gridCol>
                <a:gridCol w="2216257">
                  <a:extLst>
                    <a:ext uri="{9D8B030D-6E8A-4147-A177-3AD203B41FA5}">
                      <a16:colId xmlns:a16="http://schemas.microsoft.com/office/drawing/2014/main" val="1366231238"/>
                    </a:ext>
                  </a:extLst>
                </a:gridCol>
                <a:gridCol w="2025112">
                  <a:extLst>
                    <a:ext uri="{9D8B030D-6E8A-4147-A177-3AD203B41FA5}">
                      <a16:colId xmlns:a16="http://schemas.microsoft.com/office/drawing/2014/main" val="1021246174"/>
                    </a:ext>
                  </a:extLst>
                </a:gridCol>
              </a:tblGrid>
              <a:tr h="527807">
                <a:tc>
                  <a:txBody>
                    <a:bodyPr/>
                    <a:lstStyle/>
                    <a:p>
                      <a:pPr algn="ctr"/>
                      <a:r>
                        <a:rPr lang="en-US" sz="1800" dirty="0" err="1">
                          <a:solidFill>
                            <a:schemeClr val="accent5">
                              <a:lumMod val="75000"/>
                            </a:schemeClr>
                          </a:solidFill>
                          <a:latin typeface="+mn-lt"/>
                        </a:rPr>
                        <a:t>Vẽ</a:t>
                      </a:r>
                      <a:endParaRPr lang="en-US" sz="1800" dirty="0">
                        <a:solidFill>
                          <a:schemeClr val="accent5">
                            <a:lumMod val="75000"/>
                          </a:schemeClr>
                        </a:solidFill>
                        <a:latin typeface="+mn-lt"/>
                      </a:endParaRPr>
                    </a:p>
                  </a:txBody>
                  <a:tcP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800" dirty="0">
                          <a:solidFill>
                            <a:schemeClr val="accent5">
                              <a:lumMod val="75000"/>
                            </a:schemeClr>
                          </a:solidFill>
                          <a:latin typeface="+mn-lt"/>
                        </a:rPr>
                        <a:t>Nặn</a:t>
                      </a:r>
                      <a:endParaRPr lang="en-US" sz="1800" dirty="0">
                        <a:solidFill>
                          <a:schemeClr val="accent5">
                            <a:lumMod val="75000"/>
                          </a:schemeClr>
                        </a:solidFill>
                        <a:latin typeface="+mn-lt"/>
                      </a:endParaRPr>
                    </a:p>
                  </a:txBody>
                  <a:tcPr>
                    <a:solidFill>
                      <a:schemeClr val="accent2">
                        <a:lumMod val="60000"/>
                        <a:lumOff val="40000"/>
                      </a:schemeClr>
                    </a:solidFill>
                  </a:tcPr>
                </a:tc>
                <a:tc>
                  <a:txBody>
                    <a:bodyPr/>
                    <a:lstStyle/>
                    <a:p>
                      <a:pPr algn="ctr"/>
                      <a:r>
                        <a:rPr lang="en-US" sz="1800" dirty="0">
                          <a:solidFill>
                            <a:schemeClr val="accent5">
                              <a:lumMod val="75000"/>
                            </a:schemeClr>
                          </a:solidFill>
                          <a:latin typeface="+mn-lt"/>
                        </a:rPr>
                        <a:t>In</a:t>
                      </a:r>
                    </a:p>
                  </a:txBody>
                  <a:tcPr>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err="1">
                          <a:solidFill>
                            <a:schemeClr val="accent5">
                              <a:lumMod val="75000"/>
                            </a:schemeClr>
                          </a:solidFill>
                          <a:latin typeface="+mn-lt"/>
                        </a:rPr>
                        <a:t>Thủ</a:t>
                      </a:r>
                      <a:r>
                        <a:rPr lang="en-US" sz="1800" dirty="0">
                          <a:solidFill>
                            <a:schemeClr val="accent5">
                              <a:lumMod val="75000"/>
                            </a:schemeClr>
                          </a:solidFill>
                          <a:latin typeface="+mn-lt"/>
                        </a:rPr>
                        <a:t> </a:t>
                      </a:r>
                      <a:r>
                        <a:rPr lang="en-US" sz="1800" dirty="0" err="1">
                          <a:solidFill>
                            <a:schemeClr val="accent5">
                              <a:lumMod val="75000"/>
                            </a:schemeClr>
                          </a:solidFill>
                          <a:latin typeface="+mn-lt"/>
                        </a:rPr>
                        <a:t>công</a:t>
                      </a:r>
                      <a:r>
                        <a:rPr lang="en-US" sz="1800" dirty="0">
                          <a:solidFill>
                            <a:schemeClr val="accent5">
                              <a:lumMod val="75000"/>
                            </a:schemeClr>
                          </a:solidFill>
                          <a:latin typeface="+mn-lt"/>
                        </a:rPr>
                        <a:t> ,   Trang </a:t>
                      </a:r>
                      <a:r>
                        <a:rPr lang="en-US" sz="1800" dirty="0" err="1">
                          <a:solidFill>
                            <a:schemeClr val="accent5">
                              <a:lumMod val="75000"/>
                            </a:schemeClr>
                          </a:solidFill>
                          <a:latin typeface="+mn-lt"/>
                        </a:rPr>
                        <a:t>trí</a:t>
                      </a:r>
                      <a:endParaRPr lang="en-US" sz="1800" dirty="0">
                        <a:solidFill>
                          <a:schemeClr val="accent5">
                            <a:lumMod val="75000"/>
                          </a:schemeClr>
                        </a:solidFill>
                        <a:latin typeface="+mn-lt"/>
                      </a:endParaRPr>
                    </a:p>
                  </a:txBody>
                  <a:tcPr>
                    <a:solidFill>
                      <a:srgbClr val="F4B1C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err="1">
                          <a:solidFill>
                            <a:schemeClr val="accent5">
                              <a:lumMod val="75000"/>
                            </a:schemeClr>
                          </a:solidFill>
                          <a:latin typeface="+mn-lt"/>
                        </a:rPr>
                        <a:t>Đồ</a:t>
                      </a:r>
                      <a:r>
                        <a:rPr lang="en-US" sz="1800" baseline="0" dirty="0">
                          <a:solidFill>
                            <a:schemeClr val="accent5">
                              <a:lumMod val="75000"/>
                            </a:schemeClr>
                          </a:solidFill>
                          <a:latin typeface="+mn-lt"/>
                        </a:rPr>
                        <a:t> </a:t>
                      </a:r>
                      <a:r>
                        <a:rPr lang="en-US" sz="1800" baseline="0" dirty="0" err="1">
                          <a:solidFill>
                            <a:schemeClr val="accent5">
                              <a:lumMod val="75000"/>
                            </a:schemeClr>
                          </a:solidFill>
                          <a:latin typeface="+mn-lt"/>
                        </a:rPr>
                        <a:t>vật</a:t>
                      </a:r>
                      <a:r>
                        <a:rPr lang="en-US" sz="1800" baseline="0" dirty="0">
                          <a:solidFill>
                            <a:schemeClr val="accent5">
                              <a:lumMod val="75000"/>
                            </a:schemeClr>
                          </a:solidFill>
                          <a:latin typeface="+mn-lt"/>
                        </a:rPr>
                        <a:t> </a:t>
                      </a:r>
                      <a:r>
                        <a:rPr lang="en-US" sz="1800" baseline="0" dirty="0" err="1">
                          <a:solidFill>
                            <a:schemeClr val="accent5">
                              <a:lumMod val="75000"/>
                            </a:schemeClr>
                          </a:solidFill>
                          <a:latin typeface="+mn-lt"/>
                        </a:rPr>
                        <a:t>tái</a:t>
                      </a:r>
                      <a:r>
                        <a:rPr lang="en-US" sz="1800" baseline="0" dirty="0">
                          <a:solidFill>
                            <a:schemeClr val="accent5">
                              <a:lumMod val="75000"/>
                            </a:schemeClr>
                          </a:solidFill>
                          <a:latin typeface="+mn-lt"/>
                        </a:rPr>
                        <a:t> </a:t>
                      </a:r>
                      <a:r>
                        <a:rPr lang="en-US" sz="1800" baseline="0" dirty="0" err="1">
                          <a:solidFill>
                            <a:schemeClr val="accent5">
                              <a:lumMod val="75000"/>
                            </a:schemeClr>
                          </a:solidFill>
                          <a:latin typeface="+mn-lt"/>
                        </a:rPr>
                        <a:t>chế</a:t>
                      </a:r>
                      <a:r>
                        <a:rPr lang="en-US" sz="1800" baseline="0" dirty="0">
                          <a:solidFill>
                            <a:schemeClr val="accent5">
                              <a:lumMod val="75000"/>
                            </a:schemeClr>
                          </a:solidFill>
                          <a:latin typeface="+mn-lt"/>
                        </a:rPr>
                        <a:t> (3D)</a:t>
                      </a:r>
                    </a:p>
                  </a:txBody>
                  <a:tcPr>
                    <a:solidFill>
                      <a:schemeClr val="accent4">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err="1">
                          <a:solidFill>
                            <a:schemeClr val="accent5">
                              <a:lumMod val="75000"/>
                            </a:schemeClr>
                          </a:solidFill>
                          <a:latin typeface="+mn-lt"/>
                        </a:rPr>
                        <a:t>Tích</a:t>
                      </a:r>
                      <a:r>
                        <a:rPr lang="en-US" sz="1800" baseline="0" dirty="0">
                          <a:solidFill>
                            <a:schemeClr val="accent5">
                              <a:lumMod val="75000"/>
                            </a:schemeClr>
                          </a:solidFill>
                          <a:latin typeface="+mn-lt"/>
                        </a:rPr>
                        <a:t> </a:t>
                      </a:r>
                      <a:r>
                        <a:rPr lang="en-US" sz="1800" baseline="0" dirty="0" err="1">
                          <a:solidFill>
                            <a:schemeClr val="accent5">
                              <a:lumMod val="75000"/>
                            </a:schemeClr>
                          </a:solidFill>
                          <a:latin typeface="+mn-lt"/>
                        </a:rPr>
                        <a:t>hợp</a:t>
                      </a:r>
                      <a:r>
                        <a:rPr lang="en-US" sz="1800" baseline="0" dirty="0">
                          <a:solidFill>
                            <a:schemeClr val="accent5">
                              <a:lumMod val="75000"/>
                            </a:schemeClr>
                          </a:solidFill>
                          <a:latin typeface="+mn-lt"/>
                        </a:rPr>
                        <a:t> LSMT</a:t>
                      </a:r>
                      <a:endParaRPr lang="en-US" sz="1800" dirty="0">
                        <a:solidFill>
                          <a:schemeClr val="accent5">
                            <a:lumMod val="75000"/>
                          </a:schemeClr>
                        </a:solidFill>
                        <a:latin typeface="+mn-lt"/>
                      </a:endParaRPr>
                    </a:p>
                  </a:txBody>
                  <a:tcPr>
                    <a:solidFill>
                      <a:schemeClr val="accent6"/>
                    </a:solidFill>
                  </a:tcPr>
                </a:tc>
                <a:extLst>
                  <a:ext uri="{0D108BD9-81ED-4DB2-BD59-A6C34878D82A}">
                    <a16:rowId xmlns:a16="http://schemas.microsoft.com/office/drawing/2014/main" val="1717872749"/>
                  </a:ext>
                </a:extLst>
              </a:tr>
            </a:tbl>
          </a:graphicData>
        </a:graphic>
      </p:graphicFrame>
      <p:sp>
        <p:nvSpPr>
          <p:cNvPr id="16" name="Title 3">
            <a:extLst>
              <a:ext uri="{FF2B5EF4-FFF2-40B4-BE49-F238E27FC236}">
                <a16:creationId xmlns:a16="http://schemas.microsoft.com/office/drawing/2014/main" id="{2E29D576-65C5-4DE1-900F-718FB85112B7}"/>
              </a:ext>
            </a:extLst>
          </p:cNvPr>
          <p:cNvSpPr txBox="1">
            <a:spLocks/>
          </p:cNvSpPr>
          <p:nvPr/>
        </p:nvSpPr>
        <p:spPr>
          <a:xfrm>
            <a:off x="3356040" y="437474"/>
            <a:ext cx="5543872" cy="5483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r>
              <a:rPr lang="en-US" sz="2200" cap="none" dirty="0" err="1">
                <a:solidFill>
                  <a:schemeClr val="accent5">
                    <a:lumMod val="75000"/>
                  </a:schemeClr>
                </a:solidFill>
                <a:latin typeface="Arial" panose="020B0604020202020204" pitchFamily="34" charset="0"/>
                <a:cs typeface="Arial" panose="020B0604020202020204" pitchFamily="34" charset="0"/>
              </a:rPr>
              <a:t>Các</a:t>
            </a:r>
            <a:r>
              <a:rPr lang="en-US" sz="2200" cap="none" dirty="0">
                <a:solidFill>
                  <a:schemeClr val="accent5">
                    <a:lumMod val="75000"/>
                  </a:schemeClr>
                </a:solidFill>
                <a:latin typeface="Arial" panose="020B0604020202020204" pitchFamily="34" charset="0"/>
                <a:cs typeface="Arial" panose="020B0604020202020204" pitchFamily="34" charset="0"/>
              </a:rPr>
              <a:t> </a:t>
            </a:r>
            <a:r>
              <a:rPr lang="en-US" sz="2200" cap="none" dirty="0" err="1">
                <a:solidFill>
                  <a:schemeClr val="accent5">
                    <a:lumMod val="75000"/>
                  </a:schemeClr>
                </a:solidFill>
                <a:latin typeface="Arial" panose="020B0604020202020204" pitchFamily="34" charset="0"/>
                <a:cs typeface="Arial" panose="020B0604020202020204" pitchFamily="34" charset="0"/>
              </a:rPr>
              <a:t>dạng</a:t>
            </a:r>
            <a:r>
              <a:rPr lang="en-US" sz="2200" cap="none" dirty="0">
                <a:solidFill>
                  <a:schemeClr val="accent5">
                    <a:lumMod val="75000"/>
                  </a:schemeClr>
                </a:solidFill>
                <a:latin typeface="Arial" panose="020B0604020202020204" pitchFamily="34" charset="0"/>
                <a:cs typeface="Arial" panose="020B0604020202020204" pitchFamily="34" charset="0"/>
              </a:rPr>
              <a:t> </a:t>
            </a:r>
            <a:r>
              <a:rPr lang="en-US" sz="2200" cap="none" dirty="0" err="1">
                <a:solidFill>
                  <a:schemeClr val="accent5">
                    <a:lumMod val="75000"/>
                  </a:schemeClr>
                </a:solidFill>
                <a:latin typeface="Arial" panose="020B0604020202020204" pitchFamily="34" charset="0"/>
                <a:cs typeface="Arial" panose="020B0604020202020204" pitchFamily="34" charset="0"/>
              </a:rPr>
              <a:t>bài</a:t>
            </a:r>
            <a:r>
              <a:rPr lang="en-US" sz="2200" cap="none" dirty="0">
                <a:solidFill>
                  <a:schemeClr val="accent5">
                    <a:lumMod val="75000"/>
                  </a:schemeClr>
                </a:solidFill>
                <a:latin typeface="Arial" panose="020B0604020202020204" pitchFamily="34" charset="0"/>
                <a:cs typeface="Arial" panose="020B0604020202020204" pitchFamily="34" charset="0"/>
              </a:rPr>
              <a:t> </a:t>
            </a:r>
            <a:r>
              <a:rPr lang="en-US" sz="2200" cap="none" dirty="0" err="1">
                <a:solidFill>
                  <a:schemeClr val="accent5">
                    <a:lumMod val="75000"/>
                  </a:schemeClr>
                </a:solidFill>
                <a:latin typeface="Arial" panose="020B0604020202020204" pitchFamily="34" charset="0"/>
                <a:cs typeface="Arial" panose="020B0604020202020204" pitchFamily="34" charset="0"/>
              </a:rPr>
              <a:t>học</a:t>
            </a:r>
            <a:r>
              <a:rPr lang="en-US" sz="2200" cap="none" dirty="0">
                <a:solidFill>
                  <a:schemeClr val="accent5">
                    <a:lumMod val="75000"/>
                  </a:schemeClr>
                </a:solidFill>
                <a:latin typeface="Arial" panose="020B0604020202020204" pitchFamily="34" charset="0"/>
                <a:cs typeface="Arial" panose="020B0604020202020204" pitchFamily="34" charset="0"/>
              </a:rPr>
              <a:t> </a:t>
            </a:r>
            <a:r>
              <a:rPr lang="en-US" sz="2200" cap="none" dirty="0" err="1">
                <a:solidFill>
                  <a:schemeClr val="accent5">
                    <a:lumMod val="75000"/>
                  </a:schemeClr>
                </a:solidFill>
                <a:latin typeface="Arial" panose="020B0604020202020204" pitchFamily="34" charset="0"/>
                <a:cs typeface="Arial" panose="020B0604020202020204" pitchFamily="34" charset="0"/>
              </a:rPr>
              <a:t>trong</a:t>
            </a:r>
            <a:r>
              <a:rPr lang="en-US" sz="2200" cap="none" dirty="0">
                <a:solidFill>
                  <a:schemeClr val="accent5">
                    <a:lumMod val="75000"/>
                  </a:schemeClr>
                </a:solidFill>
                <a:latin typeface="Arial" panose="020B0604020202020204" pitchFamily="34" charset="0"/>
                <a:cs typeface="Arial" panose="020B0604020202020204" pitchFamily="34" charset="0"/>
              </a:rPr>
              <a:t> SGK </a:t>
            </a:r>
            <a:r>
              <a:rPr lang="en-US" sz="2200" cap="none" dirty="0" err="1">
                <a:solidFill>
                  <a:schemeClr val="accent5">
                    <a:lumMod val="75000"/>
                  </a:schemeClr>
                </a:solidFill>
                <a:latin typeface="Arial" panose="020B0604020202020204" pitchFamily="34" charset="0"/>
                <a:cs typeface="Arial" panose="020B0604020202020204" pitchFamily="34" charset="0"/>
              </a:rPr>
              <a:t>Mĩ</a:t>
            </a:r>
            <a:r>
              <a:rPr lang="en-US" sz="2200" cap="none" dirty="0">
                <a:solidFill>
                  <a:schemeClr val="accent5">
                    <a:lumMod val="75000"/>
                  </a:schemeClr>
                </a:solidFill>
                <a:latin typeface="Arial" panose="020B0604020202020204" pitchFamily="34" charset="0"/>
                <a:cs typeface="Arial" panose="020B0604020202020204" pitchFamily="34" charset="0"/>
              </a:rPr>
              <a:t> </a:t>
            </a:r>
            <a:r>
              <a:rPr lang="en-US" sz="2200" cap="none" dirty="0" err="1">
                <a:solidFill>
                  <a:schemeClr val="accent5">
                    <a:lumMod val="75000"/>
                  </a:schemeClr>
                </a:solidFill>
                <a:latin typeface="Arial" panose="020B0604020202020204" pitchFamily="34" charset="0"/>
                <a:cs typeface="Arial" panose="020B0604020202020204" pitchFamily="34" charset="0"/>
              </a:rPr>
              <a:t>thuật</a:t>
            </a:r>
            <a:r>
              <a:rPr lang="en-US" sz="2200" cap="none" dirty="0">
                <a:solidFill>
                  <a:schemeClr val="accent5">
                    <a:lumMod val="75000"/>
                  </a:schemeClr>
                </a:solidFill>
                <a:latin typeface="Arial" panose="020B0604020202020204" pitchFamily="34" charset="0"/>
                <a:cs typeface="Arial" panose="020B0604020202020204" pitchFamily="34" charset="0"/>
              </a:rPr>
              <a:t> 5</a:t>
            </a:r>
          </a:p>
        </p:txBody>
      </p:sp>
      <p:pic>
        <p:nvPicPr>
          <p:cNvPr id="17" name="Picture 5" descr="C:\Users\DHNV1\Desktop\LogoChanTroi.jpg">
            <a:extLst>
              <a:ext uri="{FF2B5EF4-FFF2-40B4-BE49-F238E27FC236}">
                <a16:creationId xmlns:a16="http://schemas.microsoft.com/office/drawing/2014/main" id="{CEB71C41-07E3-8C47-9DBE-BC2640062301}"/>
              </a:ext>
            </a:extLst>
          </p:cNvPr>
          <p:cNvPicPr>
            <a:picLocks noChangeAspect="1" noChangeArrowheads="1"/>
          </p:cNvPicPr>
          <p:nvPr/>
        </p:nvPicPr>
        <p:blipFill rotWithShape="1">
          <a:blip r:embed="rId3"/>
          <a:srcRect l="10926" t="11359" r="7818"/>
          <a:stretch/>
        </p:blipFill>
        <p:spPr bwMode="auto">
          <a:xfrm>
            <a:off x="10846903" y="155271"/>
            <a:ext cx="1200973" cy="1161152"/>
          </a:xfrm>
          <a:prstGeom prst="rect">
            <a:avLst/>
          </a:prstGeom>
          <a:noFill/>
        </p:spPr>
      </p:pic>
      <p:pic>
        <p:nvPicPr>
          <p:cNvPr id="24" name="Picture 23">
            <a:extLst>
              <a:ext uri="{FF2B5EF4-FFF2-40B4-BE49-F238E27FC236}">
                <a16:creationId xmlns:a16="http://schemas.microsoft.com/office/drawing/2014/main" id="{3BF73C20-B9CB-A447-A109-BAF2B4749A38}"/>
              </a:ext>
            </a:extLst>
          </p:cNvPr>
          <p:cNvPicPr>
            <a:picLocks noChangeAspect="1"/>
          </p:cNvPicPr>
          <p:nvPr/>
        </p:nvPicPr>
        <p:blipFill rotWithShape="1">
          <a:blip r:embed="rId4">
            <a:extLst>
              <a:ext uri="{28A0092B-C50C-407E-A947-70E740481C1C}">
                <a14:useLocalDpi xmlns:a14="http://schemas.microsoft.com/office/drawing/2010/main" val="0"/>
              </a:ext>
            </a:extLst>
          </a:blip>
          <a:srcRect l="50440"/>
          <a:stretch/>
        </p:blipFill>
        <p:spPr>
          <a:xfrm>
            <a:off x="8217" y="2074706"/>
            <a:ext cx="2176330" cy="3074972"/>
          </a:xfrm>
          <a:prstGeom prst="rect">
            <a:avLst/>
          </a:prstGeom>
        </p:spPr>
      </p:pic>
      <p:pic>
        <p:nvPicPr>
          <p:cNvPr id="30" name="Picture 29">
            <a:extLst>
              <a:ext uri="{FF2B5EF4-FFF2-40B4-BE49-F238E27FC236}">
                <a16:creationId xmlns:a16="http://schemas.microsoft.com/office/drawing/2014/main" id="{2C57FB6D-6759-B744-A18E-92445BA286FF}"/>
              </a:ext>
            </a:extLst>
          </p:cNvPr>
          <p:cNvPicPr>
            <a:picLocks noChangeAspect="1"/>
          </p:cNvPicPr>
          <p:nvPr/>
        </p:nvPicPr>
        <p:blipFill rotWithShape="1">
          <a:blip r:embed="rId5">
            <a:extLst>
              <a:ext uri="{28A0092B-C50C-407E-A947-70E740481C1C}">
                <a14:useLocalDpi xmlns:a14="http://schemas.microsoft.com/office/drawing/2010/main" val="0"/>
              </a:ext>
            </a:extLst>
          </a:blip>
          <a:srcRect l="48529"/>
          <a:stretch/>
        </p:blipFill>
        <p:spPr>
          <a:xfrm>
            <a:off x="1632476" y="1573633"/>
            <a:ext cx="2204499" cy="3027905"/>
          </a:xfrm>
          <a:prstGeom prst="rect">
            <a:avLst/>
          </a:prstGeom>
        </p:spPr>
      </p:pic>
      <p:pic>
        <p:nvPicPr>
          <p:cNvPr id="32" name="Picture 31">
            <a:extLst>
              <a:ext uri="{FF2B5EF4-FFF2-40B4-BE49-F238E27FC236}">
                <a16:creationId xmlns:a16="http://schemas.microsoft.com/office/drawing/2014/main" id="{8E041E2A-FBD7-9D49-8FE3-8E45715FAEC2}"/>
              </a:ext>
            </a:extLst>
          </p:cNvPr>
          <p:cNvPicPr>
            <a:picLocks noChangeAspect="1"/>
          </p:cNvPicPr>
          <p:nvPr/>
        </p:nvPicPr>
        <p:blipFill rotWithShape="1">
          <a:blip r:embed="rId6">
            <a:extLst>
              <a:ext uri="{28A0092B-C50C-407E-A947-70E740481C1C}">
                <a14:useLocalDpi xmlns:a14="http://schemas.microsoft.com/office/drawing/2010/main" val="0"/>
              </a:ext>
            </a:extLst>
          </a:blip>
          <a:srcRect l="51112"/>
          <a:stretch/>
        </p:blipFill>
        <p:spPr>
          <a:xfrm>
            <a:off x="3356040" y="2088041"/>
            <a:ext cx="2133813" cy="3061637"/>
          </a:xfrm>
          <a:prstGeom prst="rect">
            <a:avLst/>
          </a:prstGeom>
        </p:spPr>
      </p:pic>
      <p:pic>
        <p:nvPicPr>
          <p:cNvPr id="33" name="Picture 32">
            <a:extLst>
              <a:ext uri="{FF2B5EF4-FFF2-40B4-BE49-F238E27FC236}">
                <a16:creationId xmlns:a16="http://schemas.microsoft.com/office/drawing/2014/main" id="{9221BF0D-9AD3-0C42-BEFA-DC8AAA3875EB}"/>
              </a:ext>
            </a:extLst>
          </p:cNvPr>
          <p:cNvPicPr>
            <a:picLocks noChangeAspect="1"/>
          </p:cNvPicPr>
          <p:nvPr/>
        </p:nvPicPr>
        <p:blipFill rotWithShape="1">
          <a:blip r:embed="rId7">
            <a:extLst>
              <a:ext uri="{28A0092B-C50C-407E-A947-70E740481C1C}">
                <a14:useLocalDpi xmlns:a14="http://schemas.microsoft.com/office/drawing/2010/main" val="0"/>
              </a:ext>
            </a:extLst>
          </a:blip>
          <a:srcRect l="50000"/>
          <a:stretch/>
        </p:blipFill>
        <p:spPr>
          <a:xfrm>
            <a:off x="4933514" y="1486311"/>
            <a:ext cx="2204499" cy="3085764"/>
          </a:xfrm>
          <a:prstGeom prst="rect">
            <a:avLst/>
          </a:prstGeom>
        </p:spPr>
      </p:pic>
      <p:pic>
        <p:nvPicPr>
          <p:cNvPr id="26" name="Picture 25">
            <a:extLst>
              <a:ext uri="{FF2B5EF4-FFF2-40B4-BE49-F238E27FC236}">
                <a16:creationId xmlns:a16="http://schemas.microsoft.com/office/drawing/2014/main" id="{4673BF56-8D1C-EF46-91AF-D287BD9C77E4}"/>
              </a:ext>
            </a:extLst>
          </p:cNvPr>
          <p:cNvPicPr>
            <a:picLocks noChangeAspect="1"/>
          </p:cNvPicPr>
          <p:nvPr/>
        </p:nvPicPr>
        <p:blipFill rotWithShape="1">
          <a:blip r:embed="rId8">
            <a:extLst>
              <a:ext uri="{28A0092B-C50C-407E-A947-70E740481C1C}">
                <a14:useLocalDpi xmlns:a14="http://schemas.microsoft.com/office/drawing/2010/main" val="0"/>
              </a:ext>
            </a:extLst>
          </a:blip>
          <a:srcRect l="50024"/>
          <a:stretch/>
        </p:blipFill>
        <p:spPr>
          <a:xfrm>
            <a:off x="6381964" y="2058204"/>
            <a:ext cx="2204499" cy="3091001"/>
          </a:xfrm>
          <a:prstGeom prst="rect">
            <a:avLst/>
          </a:prstGeom>
        </p:spPr>
      </p:pic>
      <p:pic>
        <p:nvPicPr>
          <p:cNvPr id="37" name="Picture 36">
            <a:extLst>
              <a:ext uri="{FF2B5EF4-FFF2-40B4-BE49-F238E27FC236}">
                <a16:creationId xmlns:a16="http://schemas.microsoft.com/office/drawing/2014/main" id="{5C2879C9-4E09-7E4C-A596-322C7B2B3C87}"/>
              </a:ext>
            </a:extLst>
          </p:cNvPr>
          <p:cNvPicPr>
            <a:picLocks noChangeAspect="1"/>
          </p:cNvPicPr>
          <p:nvPr/>
        </p:nvPicPr>
        <p:blipFill rotWithShape="1">
          <a:blip r:embed="rId9">
            <a:extLst>
              <a:ext uri="{28A0092B-C50C-407E-A947-70E740481C1C}">
                <a14:useLocalDpi xmlns:a14="http://schemas.microsoft.com/office/drawing/2010/main" val="0"/>
              </a:ext>
            </a:extLst>
          </a:blip>
          <a:srcRect l="49924"/>
          <a:stretch/>
        </p:blipFill>
        <p:spPr>
          <a:xfrm>
            <a:off x="7880187" y="1430869"/>
            <a:ext cx="2277739" cy="3194509"/>
          </a:xfrm>
          <a:prstGeom prst="rect">
            <a:avLst/>
          </a:prstGeom>
        </p:spPr>
      </p:pic>
      <p:pic>
        <p:nvPicPr>
          <p:cNvPr id="38" name="Picture 37">
            <a:extLst>
              <a:ext uri="{FF2B5EF4-FFF2-40B4-BE49-F238E27FC236}">
                <a16:creationId xmlns:a16="http://schemas.microsoft.com/office/drawing/2014/main" id="{EA866ED3-BBCE-864F-8401-72D1F0BDC7CA}"/>
              </a:ext>
            </a:extLst>
          </p:cNvPr>
          <p:cNvPicPr>
            <a:picLocks noChangeAspect="1"/>
          </p:cNvPicPr>
          <p:nvPr/>
        </p:nvPicPr>
        <p:blipFill rotWithShape="1">
          <a:blip r:embed="rId10">
            <a:extLst>
              <a:ext uri="{28A0092B-C50C-407E-A947-70E740481C1C}">
                <a14:useLocalDpi xmlns:a14="http://schemas.microsoft.com/office/drawing/2010/main" val="0"/>
              </a:ext>
            </a:extLst>
          </a:blip>
          <a:srcRect l="50233"/>
          <a:stretch/>
        </p:blipFill>
        <p:spPr>
          <a:xfrm>
            <a:off x="9906044" y="1930951"/>
            <a:ext cx="2277739" cy="3218254"/>
          </a:xfrm>
          <a:prstGeom prst="rect">
            <a:avLst/>
          </a:prstGeom>
        </p:spPr>
      </p:pic>
    </p:spTree>
    <p:extLst>
      <p:ext uri="{BB962C8B-B14F-4D97-AF65-F5344CB8AC3E}">
        <p14:creationId xmlns:p14="http://schemas.microsoft.com/office/powerpoint/2010/main" val="1863093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ppt_x"/>
                                          </p:val>
                                        </p:tav>
                                        <p:tav tm="100000">
                                          <p:val>
                                            <p:strVal val="#ppt_x"/>
                                          </p:val>
                                        </p:tav>
                                      </p:tavLst>
                                    </p:anim>
                                    <p:anim calcmode="lin" valueType="num">
                                      <p:cBhvr additive="base">
                                        <p:cTn id="2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500" fill="hold"/>
                                        <p:tgtEl>
                                          <p:spTgt spid="38"/>
                                        </p:tgtEl>
                                        <p:attrNameLst>
                                          <p:attrName>ppt_x</p:attrName>
                                        </p:attrNameLst>
                                      </p:cBhvr>
                                      <p:tavLst>
                                        <p:tav tm="0">
                                          <p:val>
                                            <p:strVal val="#ppt_x"/>
                                          </p:val>
                                        </p:tav>
                                        <p:tav tm="100000">
                                          <p:val>
                                            <p:strVal val="#ppt_x"/>
                                          </p:val>
                                        </p:tav>
                                      </p:tavLst>
                                    </p:anim>
                                    <p:anim calcmode="lin" valueType="num">
                                      <p:cBhvr additive="base">
                                        <p:cTn id="4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5731AD0-7E2F-4AA6-9F14-D8A513775667}"/>
              </a:ext>
            </a:extLst>
          </p:cNvPr>
          <p:cNvSpPr>
            <a:spLocks noGrp="1"/>
          </p:cNvSpPr>
          <p:nvPr>
            <p:ph type="sldNum" sz="quarter" idx="4"/>
          </p:nvPr>
        </p:nvSpPr>
        <p:spPr/>
        <p:txBody>
          <a:bodyPr/>
          <a:lstStyle/>
          <a:p>
            <a:fld id="{74A3404E-108D-4C83-932E-0A353F71BD4D}" type="slidenum">
              <a:rPr lang="en-US" smtClean="0"/>
              <a:pPr/>
              <a:t>13</a:t>
            </a:fld>
            <a:endParaRPr lang="en-US"/>
          </a:p>
        </p:txBody>
      </p:sp>
      <p:sp>
        <p:nvSpPr>
          <p:cNvPr id="7" name="TextBox 6">
            <a:extLst>
              <a:ext uri="{FF2B5EF4-FFF2-40B4-BE49-F238E27FC236}">
                <a16:creationId xmlns:a16="http://schemas.microsoft.com/office/drawing/2014/main" id="{9F04C8FA-1257-41DE-B3A5-68AFE1B862DC}"/>
              </a:ext>
            </a:extLst>
          </p:cNvPr>
          <p:cNvSpPr txBox="1"/>
          <p:nvPr/>
        </p:nvSpPr>
        <p:spPr>
          <a:xfrm>
            <a:off x="2125363" y="696347"/>
            <a:ext cx="8793116" cy="830997"/>
          </a:xfrm>
          <a:prstGeom prst="rect">
            <a:avLst/>
          </a:prstGeom>
          <a:noFill/>
        </p:spPr>
        <p:txBody>
          <a:bodyPr wrap="square">
            <a:spAutoFit/>
          </a:bodyPr>
          <a:lstStyle/>
          <a:p>
            <a:pPr lvl="0">
              <a:lnSpc>
                <a:spcPct val="200000"/>
              </a:lnSpc>
            </a:pPr>
            <a:r>
              <a:rPr lang="vi-VN" sz="2400" b="1" dirty="0">
                <a:ln/>
                <a:solidFill>
                  <a:srgbClr val="002060"/>
                </a:solidFill>
                <a:cs typeface="Arial" panose="020B0604020202020204" pitchFamily="34" charset="0"/>
              </a:rPr>
              <a:t>4. NHỮNG ĐIỂM MỚI CỦA SGK MĨ THUẬT</a:t>
            </a:r>
            <a:r>
              <a:rPr lang="en-US" sz="2400" b="1" dirty="0">
                <a:ln/>
                <a:solidFill>
                  <a:srgbClr val="002060"/>
                </a:solidFill>
                <a:cs typeface="Arial" panose="020B0604020202020204" pitchFamily="34" charset="0"/>
              </a:rPr>
              <a:t> 5 - CTST - </a:t>
            </a:r>
            <a:r>
              <a:rPr lang="en-US" sz="2400" b="1" dirty="0" err="1">
                <a:ln/>
                <a:solidFill>
                  <a:srgbClr val="002060"/>
                </a:solidFill>
                <a:cs typeface="Arial" panose="020B0604020202020204" pitchFamily="34" charset="0"/>
              </a:rPr>
              <a:t>BẢN</a:t>
            </a:r>
            <a:r>
              <a:rPr lang="en-US" sz="2400" b="1" dirty="0">
                <a:ln/>
                <a:solidFill>
                  <a:srgbClr val="002060"/>
                </a:solidFill>
                <a:cs typeface="Arial" panose="020B0604020202020204" pitchFamily="34" charset="0"/>
              </a:rPr>
              <a:t> 1 </a:t>
            </a:r>
          </a:p>
        </p:txBody>
      </p:sp>
      <p:sp>
        <p:nvSpPr>
          <p:cNvPr id="8" name="Content Placeholder 2">
            <a:extLst>
              <a:ext uri="{FF2B5EF4-FFF2-40B4-BE49-F238E27FC236}">
                <a16:creationId xmlns:a16="http://schemas.microsoft.com/office/drawing/2014/main" id="{2033436C-8675-4966-913A-33DE11C2466A}"/>
              </a:ext>
            </a:extLst>
          </p:cNvPr>
          <p:cNvSpPr txBox="1">
            <a:spLocks/>
          </p:cNvSpPr>
          <p:nvPr/>
        </p:nvSpPr>
        <p:spPr>
          <a:xfrm>
            <a:off x="959666" y="1738265"/>
            <a:ext cx="10247647" cy="4256891"/>
          </a:xfrm>
          <a:prstGeom prst="rect">
            <a:avLst/>
          </a:prstGeom>
        </p:spPr>
        <p:txBody>
          <a:bodyPr vert="horz" lIns="91440" tIns="45720" rIns="91440" bIns="45720" rtlCol="0" anchor="ctr">
            <a:normAutofit fontScale="85000" lnSpcReduction="10000"/>
          </a:bodyPr>
          <a:lstStyle>
            <a:lvl1pPr marL="0" indent="0" algn="l" defTabSz="914400" rtl="0" eaLnBrk="1" latinLnBrk="0" hangingPunct="1">
              <a:lnSpc>
                <a:spcPct val="120000"/>
              </a:lnSpc>
              <a:spcBef>
                <a:spcPts val="1000"/>
              </a:spcBef>
              <a:buFont typeface="Wingdings" panose="05000000000000000000" pitchFamily="2" charset="2"/>
              <a:buNone/>
              <a:defRPr sz="2000" b="1" i="1" kern="1200" cap="all" baseline="0">
                <a:solidFill>
                  <a:schemeClr val="tx1">
                    <a:tint val="75000"/>
                  </a:schemeClr>
                </a:solidFill>
                <a:latin typeface="Myriad Pro" panose="020B0503030403020204" pitchFamily="34" charset="0"/>
                <a:ea typeface="+mn-ea"/>
                <a:cs typeface="+mn-cs"/>
              </a:defRPr>
            </a:lvl1pPr>
            <a:lvl2pPr marL="457200" indent="0" algn="l" defTabSz="914400" rtl="0" eaLnBrk="1" latinLnBrk="0" hangingPunct="1">
              <a:lnSpc>
                <a:spcPct val="120000"/>
              </a:lnSpc>
              <a:spcBef>
                <a:spcPts val="500"/>
              </a:spcBef>
              <a:buFont typeface="Wingdings" panose="05000000000000000000" pitchFamily="2" charset="2"/>
              <a:buNone/>
              <a:defRPr sz="2000" kern="1200">
                <a:solidFill>
                  <a:schemeClr val="tx1">
                    <a:tint val="75000"/>
                  </a:schemeClr>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tint val="75000"/>
                  </a:schemeClr>
                </a:solidFill>
                <a:latin typeface="Myriad Pro" panose="020B0503030403020204" pitchFamily="34"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indent="-457200" algn="just">
              <a:buFont typeface="+mj-lt"/>
              <a:buAutoNum type="arabicPeriod"/>
            </a:pPr>
            <a:r>
              <a:rPr lang="en-US" sz="2400" i="0" cap="none" dirty="0" err="1">
                <a:solidFill>
                  <a:schemeClr val="bg2">
                    <a:lumMod val="50000"/>
                  </a:schemeClr>
                </a:solidFill>
                <a:latin typeface="Aaril"/>
              </a:rPr>
              <a:t>Các</a:t>
            </a:r>
            <a:r>
              <a:rPr lang="en-US" sz="2400" i="0" cap="none" dirty="0">
                <a:solidFill>
                  <a:schemeClr val="bg2">
                    <a:lumMod val="50000"/>
                  </a:schemeClr>
                </a:solidFill>
                <a:latin typeface="Aaril"/>
              </a:rPr>
              <a:t> b</a:t>
            </a:r>
            <a:r>
              <a:rPr lang="vi-VN" sz="2400" i="0" cap="none" dirty="0">
                <a:solidFill>
                  <a:schemeClr val="bg2">
                    <a:lumMod val="50000"/>
                  </a:schemeClr>
                </a:solidFill>
                <a:latin typeface="Aaril"/>
              </a:rPr>
              <a:t>ài học trong chủ đề có tính liên kết, hệ thống.</a:t>
            </a:r>
          </a:p>
          <a:p>
            <a:pPr marL="457200" indent="-457200" algn="just">
              <a:buFont typeface="+mj-lt"/>
              <a:buAutoNum type="arabicPeriod"/>
            </a:pPr>
            <a:r>
              <a:rPr lang="vi-VN" sz="2400" i="0" cap="none" dirty="0">
                <a:solidFill>
                  <a:schemeClr val="bg2">
                    <a:lumMod val="50000"/>
                  </a:schemeClr>
                </a:solidFill>
                <a:latin typeface="Aaril"/>
              </a:rPr>
              <a:t>Mạch kiến thức, kĩ năng kết nối và phát triển từ các lớp dưới của Tiểu học và hướng tới nội dung yêu cầu phát triển tiếp theo của các lớp THCS.</a:t>
            </a:r>
            <a:endParaRPr lang="vi-VN" sz="2400" i="0" strike="sngStrike" cap="none" dirty="0">
              <a:solidFill>
                <a:schemeClr val="bg2">
                  <a:lumMod val="50000"/>
                </a:schemeClr>
              </a:solidFill>
              <a:latin typeface="Aaril"/>
            </a:endParaRPr>
          </a:p>
          <a:p>
            <a:pPr marL="457200" indent="-457200" algn="just">
              <a:buFont typeface="+mj-lt"/>
              <a:buAutoNum type="arabicPeriod"/>
            </a:pPr>
            <a:r>
              <a:rPr lang="en-US" sz="2400" i="0" cap="none" dirty="0" err="1">
                <a:solidFill>
                  <a:schemeClr val="bg2">
                    <a:lumMod val="50000"/>
                  </a:schemeClr>
                </a:solidFill>
                <a:latin typeface="Aaril"/>
              </a:rPr>
              <a:t>Đa</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dạng</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các</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hình</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thức</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mĩ</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thuật</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và</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chất</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liệu</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tạo</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hình</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trong</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mỗi</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chủ</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đề</a:t>
            </a:r>
            <a:r>
              <a:rPr lang="en-US" sz="2400" i="0" cap="none" dirty="0">
                <a:solidFill>
                  <a:schemeClr val="bg2">
                    <a:lumMod val="50000"/>
                  </a:schemeClr>
                </a:solidFill>
                <a:latin typeface="Aaril"/>
              </a:rPr>
              <a:t>.</a:t>
            </a:r>
            <a:endParaRPr lang="vi-VN" sz="2400" i="0" cap="none" dirty="0">
              <a:solidFill>
                <a:schemeClr val="bg2">
                  <a:lumMod val="50000"/>
                </a:schemeClr>
              </a:solidFill>
              <a:latin typeface="Aaril"/>
            </a:endParaRPr>
          </a:p>
          <a:p>
            <a:pPr marL="457200" indent="-457200" algn="just">
              <a:buFont typeface="+mj-lt"/>
              <a:buAutoNum type="arabicPeriod"/>
            </a:pPr>
            <a:r>
              <a:rPr lang="vi-VN" sz="2400" i="0" cap="none" dirty="0">
                <a:solidFill>
                  <a:schemeClr val="bg2">
                    <a:lumMod val="50000"/>
                  </a:schemeClr>
                </a:solidFill>
                <a:latin typeface="Aaril"/>
              </a:rPr>
              <a:t>Hình thức tổ chức hoạt động mĩ thuật đa dạng</a:t>
            </a:r>
            <a:r>
              <a:rPr lang="en-US" sz="2400" i="0" cap="none" dirty="0">
                <a:solidFill>
                  <a:schemeClr val="bg2">
                    <a:lumMod val="50000"/>
                  </a:schemeClr>
                </a:solidFill>
                <a:latin typeface="+mn-lt"/>
              </a:rPr>
              <a:t>, </a:t>
            </a:r>
            <a:r>
              <a:rPr lang="en-US" sz="2400" i="0" cap="none" dirty="0" err="1">
                <a:solidFill>
                  <a:schemeClr val="bg2">
                    <a:lumMod val="50000"/>
                  </a:schemeClr>
                </a:solidFill>
                <a:latin typeface="Aaril"/>
              </a:rPr>
              <a:t>linh</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hoạt</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Chú</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trọng</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phát</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triển</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trí</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thông</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minh</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đa</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dạng</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ở</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học</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sinh</a:t>
            </a:r>
            <a:r>
              <a:rPr lang="en-US" sz="2400" i="0" cap="none" dirty="0">
                <a:solidFill>
                  <a:schemeClr val="bg2">
                    <a:lumMod val="50000"/>
                  </a:schemeClr>
                </a:solidFill>
                <a:latin typeface="Aaril"/>
              </a:rPr>
              <a:t> qua </a:t>
            </a:r>
            <a:r>
              <a:rPr lang="en-US" sz="2400" i="0" cap="none" dirty="0" err="1">
                <a:solidFill>
                  <a:schemeClr val="bg2">
                    <a:lumMod val="50000"/>
                  </a:schemeClr>
                </a:solidFill>
                <a:latin typeface="Aaril"/>
              </a:rPr>
              <a:t>các</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hoạt</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động</a:t>
            </a:r>
            <a:r>
              <a:rPr lang="en-US" sz="2400" i="0" cap="none" dirty="0">
                <a:solidFill>
                  <a:schemeClr val="bg2">
                    <a:lumMod val="50000"/>
                  </a:schemeClr>
                </a:solidFill>
                <a:latin typeface="Aaril"/>
              </a:rPr>
              <a:t> MT.</a:t>
            </a:r>
          </a:p>
          <a:p>
            <a:pPr marL="457200" indent="-457200" algn="just">
              <a:buFont typeface="+mj-lt"/>
              <a:buAutoNum type="arabicPeriod"/>
            </a:pPr>
            <a:r>
              <a:rPr lang="vi-VN" sz="2400" i="0" cap="none" dirty="0">
                <a:solidFill>
                  <a:schemeClr val="bg2">
                    <a:lumMod val="50000"/>
                  </a:schemeClr>
                </a:solidFill>
                <a:latin typeface="Aaril"/>
              </a:rPr>
              <a:t>Ngôn ngữ mạch lạc, gần gũi, dễ hiểu; hình ảnh thực tế, khoa học, hấp dẫn</a:t>
            </a:r>
            <a:endParaRPr lang="en-US" sz="2400" i="0" cap="none" dirty="0">
              <a:solidFill>
                <a:schemeClr val="bg2">
                  <a:lumMod val="50000"/>
                </a:schemeClr>
              </a:solidFill>
              <a:latin typeface="Aaril"/>
            </a:endParaRPr>
          </a:p>
          <a:p>
            <a:pPr marL="457200" indent="-457200" algn="just">
              <a:buFont typeface="+mj-lt"/>
              <a:buAutoNum type="arabicPeriod"/>
            </a:pPr>
            <a:r>
              <a:rPr lang="en-US" sz="2400" i="0" cap="none" dirty="0" err="1">
                <a:solidFill>
                  <a:schemeClr val="bg2">
                    <a:lumMod val="50000"/>
                  </a:schemeClr>
                </a:solidFill>
                <a:latin typeface="Aaril"/>
              </a:rPr>
              <a:t>Học</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sinh</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vận</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dụng</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được</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kiến</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thức</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và</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kĩ</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năng</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công</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nghệ</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thông</a:t>
            </a:r>
            <a:r>
              <a:rPr lang="en-US" sz="2400" i="0" cap="none" dirty="0">
                <a:solidFill>
                  <a:schemeClr val="bg2">
                    <a:lumMod val="50000"/>
                  </a:schemeClr>
                </a:solidFill>
                <a:latin typeface="Aaril"/>
              </a:rPr>
              <a:t> tin </a:t>
            </a:r>
            <a:r>
              <a:rPr lang="en-US" sz="2400" i="0" cap="none" dirty="0" err="1">
                <a:solidFill>
                  <a:schemeClr val="bg2">
                    <a:lumMod val="50000"/>
                  </a:schemeClr>
                </a:solidFill>
                <a:latin typeface="Aaril"/>
              </a:rPr>
              <a:t>trong</a:t>
            </a:r>
            <a:r>
              <a:rPr lang="en-US" sz="2400" i="0" cap="none" dirty="0">
                <a:solidFill>
                  <a:schemeClr val="bg2">
                    <a:lumMod val="50000"/>
                  </a:schemeClr>
                </a:solidFill>
                <a:latin typeface="Aaril"/>
              </a:rPr>
              <a:t> </a:t>
            </a:r>
            <a:br>
              <a:rPr lang="en-US" sz="2400" i="0" cap="none" dirty="0">
                <a:solidFill>
                  <a:schemeClr val="bg2">
                    <a:lumMod val="50000"/>
                  </a:schemeClr>
                </a:solidFill>
                <a:latin typeface="Aaril"/>
              </a:rPr>
            </a:br>
            <a:r>
              <a:rPr lang="en-US" sz="2400" i="0" cap="none" dirty="0" err="1">
                <a:solidFill>
                  <a:schemeClr val="bg2">
                    <a:lumMod val="50000"/>
                  </a:schemeClr>
                </a:solidFill>
                <a:latin typeface="Aaril"/>
              </a:rPr>
              <a:t>thực</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hành</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sáng</a:t>
            </a:r>
            <a:r>
              <a:rPr lang="en-US" sz="2400" i="0" cap="none" dirty="0">
                <a:solidFill>
                  <a:schemeClr val="bg2">
                    <a:lumMod val="50000"/>
                  </a:schemeClr>
                </a:solidFill>
                <a:latin typeface="Aaril"/>
              </a:rPr>
              <a:t> </a:t>
            </a:r>
            <a:r>
              <a:rPr lang="en-US" sz="2400" i="0" cap="none" dirty="0" err="1">
                <a:solidFill>
                  <a:schemeClr val="bg2">
                    <a:lumMod val="50000"/>
                  </a:schemeClr>
                </a:solidFill>
                <a:latin typeface="Aaril"/>
              </a:rPr>
              <a:t>tạo</a:t>
            </a:r>
            <a:r>
              <a:rPr lang="en-US" sz="2400" i="0" cap="none" dirty="0">
                <a:solidFill>
                  <a:schemeClr val="bg2">
                    <a:lumMod val="50000"/>
                  </a:schemeClr>
                </a:solidFill>
                <a:latin typeface="Calibri" panose="020F0502020204030204"/>
                <a:cs typeface="Arial" panose="020B0604020202020204" pitchFamily="34" charset="0"/>
              </a:rPr>
              <a:t>.</a:t>
            </a:r>
          </a:p>
          <a:p>
            <a:pPr marL="342900" indent="-342900" algn="just">
              <a:buFont typeface="Wingdings" panose="05000000000000000000" pitchFamily="2" charset="2"/>
              <a:buChar char="§"/>
            </a:pPr>
            <a:endParaRPr lang="vi-VN" sz="2200" i="0" cap="none" dirty="0">
              <a:solidFill>
                <a:srgbClr val="002060"/>
              </a:solidFill>
              <a:latin typeface="Aaril"/>
            </a:endParaRPr>
          </a:p>
        </p:txBody>
      </p:sp>
      <p:pic>
        <p:nvPicPr>
          <p:cNvPr id="9" name="Picture 5" descr="C:\Users\DHNV1\Desktop\LogoChanTroi.jpg">
            <a:extLst>
              <a:ext uri="{FF2B5EF4-FFF2-40B4-BE49-F238E27FC236}">
                <a16:creationId xmlns:a16="http://schemas.microsoft.com/office/drawing/2014/main" id="{7363756D-5F07-824C-8F30-BF350CDE8757}"/>
              </a:ext>
            </a:extLst>
          </p:cNvPr>
          <p:cNvPicPr>
            <a:picLocks noChangeAspect="1" noChangeArrowheads="1"/>
          </p:cNvPicPr>
          <p:nvPr/>
        </p:nvPicPr>
        <p:blipFill rotWithShape="1">
          <a:blip r:embed="rId2"/>
          <a:srcRect l="10926" t="11359" r="7818"/>
          <a:stretch/>
        </p:blipFill>
        <p:spPr bwMode="auto">
          <a:xfrm>
            <a:off x="10846903" y="155271"/>
            <a:ext cx="1200973" cy="1161152"/>
          </a:xfrm>
          <a:prstGeom prst="rect">
            <a:avLst/>
          </a:prstGeom>
          <a:noFill/>
        </p:spPr>
      </p:pic>
    </p:spTree>
    <p:extLst>
      <p:ext uri="{BB962C8B-B14F-4D97-AF65-F5344CB8AC3E}">
        <p14:creationId xmlns:p14="http://schemas.microsoft.com/office/powerpoint/2010/main" val="3597506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 calcmode="lin" valueType="num">
                                      <p:cBhvr additive="base">
                                        <p:cTn id="23"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anim calcmode="lin" valueType="num">
                                      <p:cBhvr additive="base">
                                        <p:cTn id="29"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
                                            <p:txEl>
                                              <p:pRg st="5" end="5"/>
                                            </p:txEl>
                                          </p:spTgt>
                                        </p:tgtEl>
                                        <p:attrNameLst>
                                          <p:attrName>style.visibility</p:attrName>
                                        </p:attrNameLst>
                                      </p:cBhvr>
                                      <p:to>
                                        <p:strVal val="visible"/>
                                      </p:to>
                                    </p:set>
                                    <p:anim calcmode="lin" valueType="num">
                                      <p:cBhvr additive="base">
                                        <p:cTn id="35"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1"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83" name="Slide Number Placeholder 9"/>
          <p:cNvSpPr txBox="1">
            <a:spLocks/>
          </p:cNvSpPr>
          <p:nvPr/>
        </p:nvSpPr>
        <p:spPr>
          <a:xfrm>
            <a:off x="8955007" y="6356350"/>
            <a:ext cx="299297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4" name="Date Placeholder 1"/>
          <p:cNvSpPr txBox="1">
            <a:spLocks/>
          </p:cNvSpPr>
          <p:nvPr/>
        </p:nvSpPr>
        <p:spPr>
          <a:xfrm>
            <a:off x="476932" y="6356350"/>
            <a:ext cx="299297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912CCA3-E16E-4AF9-97D6-C84FC9FEE4E6}" type="datetime1">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6/11/2024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CE1EDFCE-0A7A-4041-A0EE-88C4F3D06F9B}"/>
              </a:ext>
            </a:extLst>
          </p:cNvPr>
          <p:cNvSpPr txBox="1"/>
          <p:nvPr/>
        </p:nvSpPr>
        <p:spPr>
          <a:xfrm>
            <a:off x="725557" y="869343"/>
            <a:ext cx="7006101" cy="400110"/>
          </a:xfrm>
          <a:prstGeom prst="rect">
            <a:avLst/>
          </a:prstGeom>
          <a:noFill/>
        </p:spPr>
        <p:txBody>
          <a:bodyPr wrap="square">
            <a:spAutoFit/>
          </a:bodyPr>
          <a:lstStyle/>
          <a:p>
            <a:r>
              <a:rPr lang="en-US" sz="2000" b="1" i="0" cap="none" dirty="0">
                <a:latin typeface="Aaril"/>
              </a:rPr>
              <a:t>4.1. B</a:t>
            </a:r>
            <a:r>
              <a:rPr lang="vi-VN" sz="2000" b="1" i="0" cap="none" dirty="0">
                <a:latin typeface="Aaril"/>
              </a:rPr>
              <a:t>ài học trong chủ đề có tính liên kết, hệ thống</a:t>
            </a:r>
            <a:endParaRPr lang="vi-VN" sz="2000" b="1" dirty="0"/>
          </a:p>
        </p:txBody>
      </p:sp>
      <p:pic>
        <p:nvPicPr>
          <p:cNvPr id="11" name="Picture 5" descr="C:\Users\DHNV1\Desktop\LogoChanTroi.jpg">
            <a:extLst>
              <a:ext uri="{FF2B5EF4-FFF2-40B4-BE49-F238E27FC236}">
                <a16:creationId xmlns:a16="http://schemas.microsoft.com/office/drawing/2014/main" id="{159076EB-3FB2-8841-B5D0-3760C22FAB31}"/>
              </a:ext>
            </a:extLst>
          </p:cNvPr>
          <p:cNvPicPr>
            <a:picLocks noChangeAspect="1" noChangeArrowheads="1"/>
          </p:cNvPicPr>
          <p:nvPr/>
        </p:nvPicPr>
        <p:blipFill rotWithShape="1">
          <a:blip r:embed="rId3"/>
          <a:srcRect l="10926" t="11359" r="7818"/>
          <a:stretch/>
        </p:blipFill>
        <p:spPr bwMode="auto">
          <a:xfrm>
            <a:off x="10846903" y="155271"/>
            <a:ext cx="1200973" cy="1161152"/>
          </a:xfrm>
          <a:prstGeom prst="rect">
            <a:avLst/>
          </a:prstGeom>
          <a:noFill/>
        </p:spPr>
      </p:pic>
      <p:pic>
        <p:nvPicPr>
          <p:cNvPr id="4" name="Picture 3">
            <a:extLst>
              <a:ext uri="{FF2B5EF4-FFF2-40B4-BE49-F238E27FC236}">
                <a16:creationId xmlns:a16="http://schemas.microsoft.com/office/drawing/2014/main" id="{AB9FC5B2-D2C0-7240-B39D-93C95CA2CA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9275" y="1421853"/>
            <a:ext cx="3714930" cy="2609027"/>
          </a:xfrm>
          <a:prstGeom prst="rect">
            <a:avLst/>
          </a:prstGeom>
        </p:spPr>
      </p:pic>
      <p:pic>
        <p:nvPicPr>
          <p:cNvPr id="9" name="Picture 8">
            <a:extLst>
              <a:ext uri="{FF2B5EF4-FFF2-40B4-BE49-F238E27FC236}">
                <a16:creationId xmlns:a16="http://schemas.microsoft.com/office/drawing/2014/main" id="{B8BE9EBA-A826-7B46-80AC-AADFFB36F3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7070" y="1403348"/>
            <a:ext cx="3714930" cy="2603162"/>
          </a:xfrm>
          <a:prstGeom prst="rect">
            <a:avLst/>
          </a:prstGeom>
        </p:spPr>
      </p:pic>
      <p:pic>
        <p:nvPicPr>
          <p:cNvPr id="13" name="Picture 12">
            <a:extLst>
              <a:ext uri="{FF2B5EF4-FFF2-40B4-BE49-F238E27FC236}">
                <a16:creationId xmlns:a16="http://schemas.microsoft.com/office/drawing/2014/main" id="{3816F502-0FC9-DD49-BA8E-F8795D8CF9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093435"/>
            <a:ext cx="3956378" cy="2797000"/>
          </a:xfrm>
          <a:prstGeom prst="rect">
            <a:avLst/>
          </a:prstGeom>
        </p:spPr>
      </p:pic>
      <p:pic>
        <p:nvPicPr>
          <p:cNvPr id="15" name="Picture 14">
            <a:extLst>
              <a:ext uri="{FF2B5EF4-FFF2-40B4-BE49-F238E27FC236}">
                <a16:creationId xmlns:a16="http://schemas.microsoft.com/office/drawing/2014/main" id="{4153B66E-2274-6E4D-9FA8-17F8028348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56378" y="4093435"/>
            <a:ext cx="3928845" cy="2764565"/>
          </a:xfrm>
          <a:prstGeom prst="rect">
            <a:avLst/>
          </a:prstGeom>
        </p:spPr>
      </p:pic>
      <p:sp>
        <p:nvSpPr>
          <p:cNvPr id="12" name="TextBox 11">
            <a:extLst>
              <a:ext uri="{FF2B5EF4-FFF2-40B4-BE49-F238E27FC236}">
                <a16:creationId xmlns:a16="http://schemas.microsoft.com/office/drawing/2014/main" id="{52DB2333-8919-E943-B093-5EDF4B39E46A}"/>
              </a:ext>
            </a:extLst>
          </p:cNvPr>
          <p:cNvSpPr txBox="1"/>
          <p:nvPr/>
        </p:nvSpPr>
        <p:spPr>
          <a:xfrm>
            <a:off x="334079" y="1434948"/>
            <a:ext cx="4105186" cy="646331"/>
          </a:xfrm>
          <a:prstGeom prst="rect">
            <a:avLst/>
          </a:prstGeom>
          <a:noFill/>
        </p:spPr>
        <p:txBody>
          <a:bodyPr wrap="square">
            <a:spAutoFit/>
          </a:bodyPr>
          <a:lstStyle/>
          <a:p>
            <a:r>
              <a:rPr lang="vi-VN" b="1" i="0" cap="none" dirty="0">
                <a:solidFill>
                  <a:srgbClr val="C00000"/>
                </a:solidFill>
                <a:latin typeface="Aaril"/>
              </a:rPr>
              <a:t>Ví dụ</a:t>
            </a:r>
            <a:r>
              <a:rPr lang="en-US" b="1" i="0" cap="none" dirty="0">
                <a:solidFill>
                  <a:srgbClr val="C00000"/>
                </a:solidFill>
                <a:latin typeface="Aaril"/>
              </a:rPr>
              <a:t>: </a:t>
            </a:r>
            <a:br>
              <a:rPr lang="en-US" b="1" i="0" cap="none" dirty="0">
                <a:solidFill>
                  <a:srgbClr val="C00000"/>
                </a:solidFill>
                <a:latin typeface="Aaril"/>
              </a:rPr>
            </a:br>
            <a:r>
              <a:rPr lang="vi-VN" b="1" i="0" cap="none" dirty="0">
                <a:solidFill>
                  <a:srgbClr val="C00000"/>
                </a:solidFill>
                <a:latin typeface="Aaril"/>
              </a:rPr>
              <a:t>Chủ đề</a:t>
            </a:r>
            <a:r>
              <a:rPr lang="en-US" b="1" i="0" cap="none" dirty="0">
                <a:solidFill>
                  <a:srgbClr val="C00000"/>
                </a:solidFill>
                <a:latin typeface="Aaril"/>
              </a:rPr>
              <a:t> </a:t>
            </a:r>
            <a:r>
              <a:rPr lang="vi-VN" b="1" i="0" cap="none" dirty="0">
                <a:solidFill>
                  <a:srgbClr val="C00000"/>
                </a:solidFill>
                <a:latin typeface="Aaril"/>
              </a:rPr>
              <a:t>NGÔI TRƯỜNG THÂN YÊU</a:t>
            </a:r>
            <a:endParaRPr lang="vi-VN" b="1" dirty="0">
              <a:solidFill>
                <a:srgbClr val="C00000"/>
              </a:solidFill>
            </a:endParaRPr>
          </a:p>
        </p:txBody>
      </p:sp>
    </p:spTree>
    <p:extLst>
      <p:ext uri="{BB962C8B-B14F-4D97-AF65-F5344CB8AC3E}">
        <p14:creationId xmlns:p14="http://schemas.microsoft.com/office/powerpoint/2010/main" val="39694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A384A0-3CEE-5446-B267-86F716344174}"/>
              </a:ext>
            </a:extLst>
          </p:cNvPr>
          <p:cNvSpPr>
            <a:spLocks noGrp="1"/>
          </p:cNvSpPr>
          <p:nvPr>
            <p:ph type="sldNum" sz="quarter" idx="4"/>
          </p:nvPr>
        </p:nvSpPr>
        <p:spPr/>
        <p:txBody>
          <a:bodyPr/>
          <a:lstStyle/>
          <a:p>
            <a:fld id="{74A3404E-108D-4C83-932E-0A353F71BD4D}" type="slidenum">
              <a:rPr lang="en-US" smtClean="0"/>
              <a:pPr/>
              <a:t>15</a:t>
            </a:fld>
            <a:endParaRPr lang="en-US"/>
          </a:p>
        </p:txBody>
      </p:sp>
      <p:pic>
        <p:nvPicPr>
          <p:cNvPr id="6" name="Picture 5">
            <a:extLst>
              <a:ext uri="{FF2B5EF4-FFF2-40B4-BE49-F238E27FC236}">
                <a16:creationId xmlns:a16="http://schemas.microsoft.com/office/drawing/2014/main" id="{BB2CF338-A347-C04A-9BE6-1ECD0EDCD0D2}"/>
              </a:ext>
            </a:extLst>
          </p:cNvPr>
          <p:cNvPicPr>
            <a:picLocks noChangeAspect="1"/>
          </p:cNvPicPr>
          <p:nvPr/>
        </p:nvPicPr>
        <p:blipFill rotWithShape="1">
          <a:blip r:embed="rId2">
            <a:extLst>
              <a:ext uri="{28A0092B-C50C-407E-A947-70E740481C1C}">
                <a14:useLocalDpi xmlns:a14="http://schemas.microsoft.com/office/drawing/2010/main" val="0"/>
              </a:ext>
            </a:extLst>
          </a:blip>
          <a:srcRect r="49590"/>
          <a:stretch/>
        </p:blipFill>
        <p:spPr>
          <a:xfrm>
            <a:off x="573436" y="1571473"/>
            <a:ext cx="3275309" cy="4557623"/>
          </a:xfrm>
          <a:prstGeom prst="rect">
            <a:avLst/>
          </a:prstGeom>
        </p:spPr>
      </p:pic>
      <p:pic>
        <p:nvPicPr>
          <p:cNvPr id="8" name="Picture 7">
            <a:extLst>
              <a:ext uri="{FF2B5EF4-FFF2-40B4-BE49-F238E27FC236}">
                <a16:creationId xmlns:a16="http://schemas.microsoft.com/office/drawing/2014/main" id="{7852DD0A-E960-7C4B-A73E-0CD0D86512B6}"/>
              </a:ext>
            </a:extLst>
          </p:cNvPr>
          <p:cNvPicPr>
            <a:picLocks noChangeAspect="1"/>
          </p:cNvPicPr>
          <p:nvPr/>
        </p:nvPicPr>
        <p:blipFill rotWithShape="1">
          <a:blip r:embed="rId3">
            <a:extLst>
              <a:ext uri="{28A0092B-C50C-407E-A947-70E740481C1C}">
                <a14:useLocalDpi xmlns:a14="http://schemas.microsoft.com/office/drawing/2010/main" val="0"/>
              </a:ext>
            </a:extLst>
          </a:blip>
          <a:srcRect l="1" r="48466"/>
          <a:stretch/>
        </p:blipFill>
        <p:spPr>
          <a:xfrm>
            <a:off x="4481593" y="2116115"/>
            <a:ext cx="3275308" cy="4440727"/>
          </a:xfrm>
          <a:prstGeom prst="rect">
            <a:avLst/>
          </a:prstGeom>
        </p:spPr>
      </p:pic>
      <p:pic>
        <p:nvPicPr>
          <p:cNvPr id="10" name="Picture 9">
            <a:extLst>
              <a:ext uri="{FF2B5EF4-FFF2-40B4-BE49-F238E27FC236}">
                <a16:creationId xmlns:a16="http://schemas.microsoft.com/office/drawing/2014/main" id="{B880078A-BA3A-1941-8A4E-9108BF5ED572}"/>
              </a:ext>
            </a:extLst>
          </p:cNvPr>
          <p:cNvPicPr>
            <a:picLocks noChangeAspect="1"/>
          </p:cNvPicPr>
          <p:nvPr/>
        </p:nvPicPr>
        <p:blipFill rotWithShape="1">
          <a:blip r:embed="rId4">
            <a:extLst>
              <a:ext uri="{28A0092B-C50C-407E-A947-70E740481C1C}">
                <a14:useLocalDpi xmlns:a14="http://schemas.microsoft.com/office/drawing/2010/main" val="0"/>
              </a:ext>
            </a:extLst>
          </a:blip>
          <a:srcRect r="50211"/>
          <a:stretch/>
        </p:blipFill>
        <p:spPr>
          <a:xfrm>
            <a:off x="8343256" y="1571473"/>
            <a:ext cx="3275307" cy="4628013"/>
          </a:xfrm>
          <a:prstGeom prst="rect">
            <a:avLst/>
          </a:prstGeom>
        </p:spPr>
      </p:pic>
      <p:sp>
        <p:nvSpPr>
          <p:cNvPr id="7" name="TextBox 6">
            <a:extLst>
              <a:ext uri="{FF2B5EF4-FFF2-40B4-BE49-F238E27FC236}">
                <a16:creationId xmlns:a16="http://schemas.microsoft.com/office/drawing/2014/main" id="{963001C3-37B1-EE48-9968-2DA196A4A343}"/>
              </a:ext>
            </a:extLst>
          </p:cNvPr>
          <p:cNvSpPr txBox="1"/>
          <p:nvPr/>
        </p:nvSpPr>
        <p:spPr>
          <a:xfrm>
            <a:off x="499085" y="896445"/>
            <a:ext cx="5019586" cy="369332"/>
          </a:xfrm>
          <a:prstGeom prst="rect">
            <a:avLst/>
          </a:prstGeom>
          <a:noFill/>
        </p:spPr>
        <p:txBody>
          <a:bodyPr wrap="square">
            <a:spAutoFit/>
          </a:bodyPr>
          <a:lstStyle/>
          <a:p>
            <a:r>
              <a:rPr lang="vi-VN" b="1" dirty="0">
                <a:solidFill>
                  <a:srgbClr val="C00000"/>
                </a:solidFill>
                <a:latin typeface="Aaril"/>
              </a:rPr>
              <a:t>Chủ đề: THIÊN NHIÊN TƯƠI ĐẸP</a:t>
            </a:r>
          </a:p>
        </p:txBody>
      </p:sp>
    </p:spTree>
    <p:extLst>
      <p:ext uri="{BB962C8B-B14F-4D97-AF65-F5344CB8AC3E}">
        <p14:creationId xmlns:p14="http://schemas.microsoft.com/office/powerpoint/2010/main" val="227845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5DE704-86D9-4AF5-8305-E7327E0CE274}"/>
              </a:ext>
            </a:extLst>
          </p:cNvPr>
          <p:cNvSpPr>
            <a:spLocks noGrp="1"/>
          </p:cNvSpPr>
          <p:nvPr>
            <p:ph type="sldNum" sz="quarter" idx="4"/>
          </p:nvPr>
        </p:nvSpPr>
        <p:spPr/>
        <p:txBody>
          <a:bodyPr/>
          <a:lstStyle/>
          <a:p>
            <a:fld id="{74A3404E-108D-4C83-932E-0A353F71BD4D}" type="slidenum">
              <a:rPr lang="en-US" smtClean="0"/>
              <a:pPr/>
              <a:t>16</a:t>
            </a:fld>
            <a:endParaRPr lang="en-US"/>
          </a:p>
        </p:txBody>
      </p:sp>
      <p:graphicFrame>
        <p:nvGraphicFramePr>
          <p:cNvPr id="18" name="Content Placeholder 5">
            <a:extLst>
              <a:ext uri="{FF2B5EF4-FFF2-40B4-BE49-F238E27FC236}">
                <a16:creationId xmlns:a16="http://schemas.microsoft.com/office/drawing/2014/main" id="{BDBACBDA-328E-43FC-A157-66D242A1CC87}"/>
              </a:ext>
            </a:extLst>
          </p:cNvPr>
          <p:cNvGraphicFramePr>
            <a:graphicFrameLocks/>
          </p:cNvGraphicFramePr>
          <p:nvPr>
            <p:extLst>
              <p:ext uri="{D42A27DB-BD31-4B8C-83A1-F6EECF244321}">
                <p14:modId xmlns:p14="http://schemas.microsoft.com/office/powerpoint/2010/main" val="3225497942"/>
              </p:ext>
            </p:extLst>
          </p:nvPr>
        </p:nvGraphicFramePr>
        <p:xfrm>
          <a:off x="106326" y="3024626"/>
          <a:ext cx="7987472" cy="20272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Explosion 1 11">
            <a:extLst>
              <a:ext uri="{FF2B5EF4-FFF2-40B4-BE49-F238E27FC236}">
                <a16:creationId xmlns:a16="http://schemas.microsoft.com/office/drawing/2014/main" id="{C5800AE8-4E32-466D-9DFE-958CA6C05430}"/>
              </a:ext>
            </a:extLst>
          </p:cNvPr>
          <p:cNvSpPr/>
          <p:nvPr/>
        </p:nvSpPr>
        <p:spPr>
          <a:xfrm rot="20823441">
            <a:off x="8048331" y="1335920"/>
            <a:ext cx="3632320" cy="4456301"/>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1" dirty="0">
              <a:solidFill>
                <a:srgbClr val="002060"/>
              </a:solidFill>
            </a:endParaRPr>
          </a:p>
          <a:p>
            <a:pPr lvl="0" algn="ctr"/>
            <a:r>
              <a:rPr lang="en-US" sz="2000" b="1" dirty="0">
                <a:solidFill>
                  <a:srgbClr val="7030A0"/>
                </a:solidFill>
                <a:latin typeface="Aaril"/>
              </a:rPr>
              <a:t>SÁNG</a:t>
            </a:r>
            <a:r>
              <a:rPr lang="vi-VN" sz="2000" b="1" dirty="0">
                <a:solidFill>
                  <a:srgbClr val="7030A0"/>
                </a:solidFill>
                <a:latin typeface="Aaril"/>
              </a:rPr>
              <a:t> TẠO VÀ SÁNG</a:t>
            </a:r>
            <a:r>
              <a:rPr lang="en-US" sz="2000" b="1" dirty="0">
                <a:solidFill>
                  <a:srgbClr val="7030A0"/>
                </a:solidFill>
                <a:latin typeface="Aaril"/>
              </a:rPr>
              <a:t> TẠO</a:t>
            </a:r>
            <a:r>
              <a:rPr lang="vi-VN" sz="2000" b="1" dirty="0">
                <a:solidFill>
                  <a:srgbClr val="7030A0"/>
                </a:solidFill>
                <a:latin typeface="Aaril"/>
              </a:rPr>
              <a:t> </a:t>
            </a:r>
            <a:r>
              <a:rPr lang="en-US" sz="2000" b="1" dirty="0">
                <a:solidFill>
                  <a:srgbClr val="7030A0"/>
                </a:solidFill>
                <a:latin typeface="Aaril"/>
              </a:rPr>
              <a:t> KHÔNG NGỪNG</a:t>
            </a:r>
          </a:p>
          <a:p>
            <a:pPr algn="ctr"/>
            <a:endParaRPr lang="en-US" dirty="0"/>
          </a:p>
        </p:txBody>
      </p:sp>
      <p:sp>
        <p:nvSpPr>
          <p:cNvPr id="17" name="Right Arrow 9">
            <a:extLst>
              <a:ext uri="{FF2B5EF4-FFF2-40B4-BE49-F238E27FC236}">
                <a16:creationId xmlns:a16="http://schemas.microsoft.com/office/drawing/2014/main" id="{8AF16A91-1F6D-4476-A2AD-F40ACD797E23}"/>
              </a:ext>
            </a:extLst>
          </p:cNvPr>
          <p:cNvSpPr/>
          <p:nvPr/>
        </p:nvSpPr>
        <p:spPr>
          <a:xfrm>
            <a:off x="7221394" y="3688211"/>
            <a:ext cx="674252" cy="375383"/>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5" descr="C:\Users\DHNV1\Desktop\LogoChanTroi.jpg">
            <a:extLst>
              <a:ext uri="{FF2B5EF4-FFF2-40B4-BE49-F238E27FC236}">
                <a16:creationId xmlns:a16="http://schemas.microsoft.com/office/drawing/2014/main" id="{84749B75-43C8-7449-B288-FEAA6FD523F1}"/>
              </a:ext>
            </a:extLst>
          </p:cNvPr>
          <p:cNvPicPr>
            <a:picLocks noChangeAspect="1" noChangeArrowheads="1"/>
          </p:cNvPicPr>
          <p:nvPr/>
        </p:nvPicPr>
        <p:blipFill rotWithShape="1">
          <a:blip r:embed="rId8"/>
          <a:srcRect l="10926" t="11359" r="7818"/>
          <a:stretch/>
        </p:blipFill>
        <p:spPr bwMode="auto">
          <a:xfrm>
            <a:off x="10846903" y="155271"/>
            <a:ext cx="1200973" cy="1161152"/>
          </a:xfrm>
          <a:prstGeom prst="rect">
            <a:avLst/>
          </a:prstGeom>
          <a:noFill/>
        </p:spPr>
      </p:pic>
    </p:spTree>
    <p:extLst>
      <p:ext uri="{BB962C8B-B14F-4D97-AF65-F5344CB8AC3E}">
        <p14:creationId xmlns:p14="http://schemas.microsoft.com/office/powerpoint/2010/main" val="2227812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6961A4F-86F5-A24F-8846-7545A7B11802}"/>
              </a:ext>
            </a:extLst>
          </p:cNvPr>
          <p:cNvSpPr>
            <a:spLocks noGrp="1"/>
          </p:cNvSpPr>
          <p:nvPr>
            <p:ph type="sldNum" sz="quarter" idx="4"/>
          </p:nvPr>
        </p:nvSpPr>
        <p:spPr/>
        <p:txBody>
          <a:bodyPr/>
          <a:lstStyle/>
          <a:p>
            <a:fld id="{74A3404E-108D-4C83-932E-0A353F71BD4D}" type="slidenum">
              <a:rPr lang="en-US" smtClean="0"/>
              <a:pPr/>
              <a:t>17</a:t>
            </a:fld>
            <a:endParaRPr lang="en-US"/>
          </a:p>
        </p:txBody>
      </p:sp>
      <p:sp>
        <p:nvSpPr>
          <p:cNvPr id="5" name="Rectangle 4">
            <a:extLst>
              <a:ext uri="{FF2B5EF4-FFF2-40B4-BE49-F238E27FC236}">
                <a16:creationId xmlns:a16="http://schemas.microsoft.com/office/drawing/2014/main" id="{B933EEA0-B316-7A49-995E-2F91CBF49BDF}"/>
              </a:ext>
            </a:extLst>
          </p:cNvPr>
          <p:cNvSpPr/>
          <p:nvPr/>
        </p:nvSpPr>
        <p:spPr>
          <a:xfrm>
            <a:off x="1312" y="770992"/>
            <a:ext cx="10450182" cy="707886"/>
          </a:xfrm>
          <a:prstGeom prst="rect">
            <a:avLst/>
          </a:prstGeom>
        </p:spPr>
        <p:txBody>
          <a:bodyPr wrap="square">
            <a:spAutoFit/>
          </a:bodyPr>
          <a:lstStyle/>
          <a:p>
            <a:pPr algn="ctr"/>
            <a:r>
              <a:rPr lang="vi-VN" sz="2000" b="1" dirty="0">
                <a:latin typeface="Aaril"/>
              </a:rPr>
              <a:t>4.2. Mạch kiến thức, kĩ năng  kết nối và phát triển từ các lớp dưới của Tiểu học </a:t>
            </a:r>
            <a:endParaRPr lang="en-US" sz="2000" b="1" dirty="0">
              <a:latin typeface="Aaril"/>
            </a:endParaRPr>
          </a:p>
          <a:p>
            <a:r>
              <a:rPr lang="en-US" sz="2000" b="1" dirty="0">
                <a:latin typeface="Aaril"/>
              </a:rPr>
              <a:t>            </a:t>
            </a:r>
            <a:r>
              <a:rPr lang="vi-VN" sz="2000" b="1" dirty="0">
                <a:latin typeface="Aaril"/>
              </a:rPr>
              <a:t>và hướng tới nội dung yêu cầu phát triển tiếp theo của các lớp THCS</a:t>
            </a:r>
            <a:endParaRPr lang="x-none" sz="2000" b="1" dirty="0">
              <a:latin typeface="Aaril"/>
            </a:endParaRPr>
          </a:p>
        </p:txBody>
      </p:sp>
      <p:pic>
        <p:nvPicPr>
          <p:cNvPr id="10" name="Picture 9">
            <a:extLst>
              <a:ext uri="{FF2B5EF4-FFF2-40B4-BE49-F238E27FC236}">
                <a16:creationId xmlns:a16="http://schemas.microsoft.com/office/drawing/2014/main" id="{3F25E5F7-5E4F-194B-92F6-26124FD913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3263"/>
            <a:ext cx="3909922" cy="2725649"/>
          </a:xfrm>
          <a:prstGeom prst="rect">
            <a:avLst/>
          </a:prstGeom>
        </p:spPr>
      </p:pic>
      <p:sp>
        <p:nvSpPr>
          <p:cNvPr id="11" name="TextBox 10">
            <a:extLst>
              <a:ext uri="{FF2B5EF4-FFF2-40B4-BE49-F238E27FC236}">
                <a16:creationId xmlns:a16="http://schemas.microsoft.com/office/drawing/2014/main" id="{0A8B0EB2-773A-EC45-9F79-0B923906617E}"/>
              </a:ext>
            </a:extLst>
          </p:cNvPr>
          <p:cNvSpPr txBox="1"/>
          <p:nvPr/>
        </p:nvSpPr>
        <p:spPr>
          <a:xfrm>
            <a:off x="-60355" y="2745848"/>
            <a:ext cx="2639961" cy="954107"/>
          </a:xfrm>
          <a:prstGeom prst="rect">
            <a:avLst/>
          </a:prstGeom>
          <a:noFill/>
        </p:spPr>
        <p:txBody>
          <a:bodyPr wrap="square">
            <a:spAutoFit/>
          </a:bodyPr>
          <a:lstStyle/>
          <a:p>
            <a:pPr algn="just"/>
            <a:r>
              <a:rPr lang="vi-VN" b="1" dirty="0">
                <a:latin typeface="Aaril"/>
              </a:rPr>
              <a:t>Bài in lớp 3:</a:t>
            </a:r>
          </a:p>
          <a:p>
            <a:pPr algn="just"/>
            <a:r>
              <a:rPr lang="vi-VN" b="1" i="1" dirty="0">
                <a:latin typeface="Aaril"/>
              </a:rPr>
              <a:t>Những sinh vật nhỏ </a:t>
            </a:r>
            <a:r>
              <a:rPr lang="en-US" b="1" i="1" dirty="0">
                <a:latin typeface="Aaril"/>
              </a:rPr>
              <a:t>  </a:t>
            </a:r>
            <a:r>
              <a:rPr lang="vi-VN" b="1" i="1" dirty="0">
                <a:latin typeface="Aaril"/>
              </a:rPr>
              <a:t>trong vườn</a:t>
            </a:r>
            <a:r>
              <a:rPr lang="en-US" b="1" i="1" dirty="0">
                <a:latin typeface="Aaril"/>
              </a:rPr>
              <a:t>                    </a:t>
            </a:r>
            <a:endParaRPr lang="vi-VN" b="1" i="1" cap="none" dirty="0">
              <a:solidFill>
                <a:srgbClr val="C00000"/>
              </a:solidFill>
              <a:latin typeface="Aaril"/>
            </a:endParaRPr>
          </a:p>
        </p:txBody>
      </p:sp>
      <p:sp>
        <p:nvSpPr>
          <p:cNvPr id="12" name="TextBox 11">
            <a:extLst>
              <a:ext uri="{FF2B5EF4-FFF2-40B4-BE49-F238E27FC236}">
                <a16:creationId xmlns:a16="http://schemas.microsoft.com/office/drawing/2014/main" id="{6E4AB0C6-EC0D-744D-AB97-C6889A6FCF1F}"/>
              </a:ext>
            </a:extLst>
          </p:cNvPr>
          <p:cNvSpPr txBox="1"/>
          <p:nvPr/>
        </p:nvSpPr>
        <p:spPr>
          <a:xfrm>
            <a:off x="2932392" y="2576571"/>
            <a:ext cx="3361364" cy="646331"/>
          </a:xfrm>
          <a:prstGeom prst="rect">
            <a:avLst/>
          </a:prstGeom>
          <a:noFill/>
        </p:spPr>
        <p:txBody>
          <a:bodyPr wrap="square">
            <a:spAutoFit/>
          </a:bodyPr>
          <a:lstStyle/>
          <a:p>
            <a:pPr algn="just"/>
            <a:r>
              <a:rPr lang="vi-VN" b="1" dirty="0">
                <a:latin typeface="Aaril"/>
              </a:rPr>
              <a:t>Bài in lớp 4:</a:t>
            </a:r>
          </a:p>
          <a:p>
            <a:pPr algn="just"/>
            <a:r>
              <a:rPr lang="vi-VN" b="1" i="1" dirty="0">
                <a:latin typeface="Aaril"/>
              </a:rPr>
              <a:t>Hình in với giấy gói quà</a:t>
            </a:r>
            <a:endParaRPr lang="vi-VN" b="1" i="1" cap="none" dirty="0">
              <a:solidFill>
                <a:srgbClr val="C00000"/>
              </a:solidFill>
              <a:latin typeface="Aaril"/>
            </a:endParaRPr>
          </a:p>
        </p:txBody>
      </p:sp>
      <p:sp>
        <p:nvSpPr>
          <p:cNvPr id="13" name="TextBox 12">
            <a:extLst>
              <a:ext uri="{FF2B5EF4-FFF2-40B4-BE49-F238E27FC236}">
                <a16:creationId xmlns:a16="http://schemas.microsoft.com/office/drawing/2014/main" id="{B0426199-D0C7-B745-B6F9-FD9A5879F63B}"/>
              </a:ext>
            </a:extLst>
          </p:cNvPr>
          <p:cNvSpPr txBox="1"/>
          <p:nvPr/>
        </p:nvSpPr>
        <p:spPr>
          <a:xfrm>
            <a:off x="5696740" y="2195074"/>
            <a:ext cx="3169878" cy="646331"/>
          </a:xfrm>
          <a:prstGeom prst="rect">
            <a:avLst/>
          </a:prstGeom>
          <a:noFill/>
        </p:spPr>
        <p:txBody>
          <a:bodyPr wrap="square">
            <a:spAutoFit/>
          </a:bodyPr>
          <a:lstStyle/>
          <a:p>
            <a:pPr algn="just"/>
            <a:r>
              <a:rPr lang="vi-VN" b="1" dirty="0">
                <a:latin typeface="Aaril"/>
              </a:rPr>
              <a:t>Bài in lớp 5:</a:t>
            </a:r>
          </a:p>
          <a:p>
            <a:pPr algn="just"/>
            <a:r>
              <a:rPr lang="vi-VN" b="1" i="1" dirty="0">
                <a:latin typeface="Aaril"/>
              </a:rPr>
              <a:t>Thiên nhiên trong tranh in</a:t>
            </a:r>
            <a:endParaRPr lang="vi-VN" b="1" i="1" cap="none" dirty="0">
              <a:solidFill>
                <a:srgbClr val="C00000"/>
              </a:solidFill>
              <a:latin typeface="Aaril"/>
            </a:endParaRPr>
          </a:p>
        </p:txBody>
      </p:sp>
      <p:pic>
        <p:nvPicPr>
          <p:cNvPr id="14" name="Picture 13">
            <a:extLst>
              <a:ext uri="{FF2B5EF4-FFF2-40B4-BE49-F238E27FC236}">
                <a16:creationId xmlns:a16="http://schemas.microsoft.com/office/drawing/2014/main" id="{D2B1566E-8632-B047-86AB-D8151A8895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0119" y="3624951"/>
            <a:ext cx="3904701" cy="2725649"/>
          </a:xfrm>
          <a:prstGeom prst="rect">
            <a:avLst/>
          </a:prstGeom>
        </p:spPr>
      </p:pic>
      <p:pic>
        <p:nvPicPr>
          <p:cNvPr id="15" name="Picture 14">
            <a:extLst>
              <a:ext uri="{FF2B5EF4-FFF2-40B4-BE49-F238E27FC236}">
                <a16:creationId xmlns:a16="http://schemas.microsoft.com/office/drawing/2014/main" id="{C39CB3C2-2C3E-8D46-96D2-1338F6CB4B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8303" y="3337560"/>
            <a:ext cx="4036991" cy="2831773"/>
          </a:xfrm>
          <a:prstGeom prst="rect">
            <a:avLst/>
          </a:prstGeom>
        </p:spPr>
      </p:pic>
      <p:pic>
        <p:nvPicPr>
          <p:cNvPr id="18" name="Picture 17">
            <a:extLst>
              <a:ext uri="{FF2B5EF4-FFF2-40B4-BE49-F238E27FC236}">
                <a16:creationId xmlns:a16="http://schemas.microsoft.com/office/drawing/2014/main" id="{06B7D54A-F0B6-2948-BFDA-E99E8D15B1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8213" y="3033085"/>
            <a:ext cx="4038107" cy="2816238"/>
          </a:xfrm>
          <a:prstGeom prst="rect">
            <a:avLst/>
          </a:prstGeom>
        </p:spPr>
      </p:pic>
      <p:sp>
        <p:nvSpPr>
          <p:cNvPr id="19" name="TextBox 18">
            <a:extLst>
              <a:ext uri="{FF2B5EF4-FFF2-40B4-BE49-F238E27FC236}">
                <a16:creationId xmlns:a16="http://schemas.microsoft.com/office/drawing/2014/main" id="{2A7FA20D-5E24-1D4F-A007-8BD87FA2A8A4}"/>
              </a:ext>
            </a:extLst>
          </p:cNvPr>
          <p:cNvSpPr txBox="1"/>
          <p:nvPr/>
        </p:nvSpPr>
        <p:spPr>
          <a:xfrm>
            <a:off x="9201882" y="1841651"/>
            <a:ext cx="2772835" cy="646331"/>
          </a:xfrm>
          <a:prstGeom prst="rect">
            <a:avLst/>
          </a:prstGeom>
          <a:noFill/>
        </p:spPr>
        <p:txBody>
          <a:bodyPr wrap="square">
            <a:spAutoFit/>
          </a:bodyPr>
          <a:lstStyle/>
          <a:p>
            <a:pPr algn="just"/>
            <a:r>
              <a:rPr lang="vi-VN" b="1" dirty="0">
                <a:latin typeface="Aaril"/>
              </a:rPr>
              <a:t>Bài in lớp 6:</a:t>
            </a:r>
          </a:p>
          <a:p>
            <a:pPr algn="just"/>
            <a:r>
              <a:rPr lang="vi-VN" b="1" dirty="0">
                <a:latin typeface="Aaril"/>
              </a:rPr>
              <a:t>Tranh in hoa lá</a:t>
            </a:r>
            <a:endParaRPr lang="vi-VN" b="1" i="0" cap="none" dirty="0">
              <a:solidFill>
                <a:srgbClr val="C00000"/>
              </a:solidFill>
              <a:latin typeface="Aaril"/>
            </a:endParaRPr>
          </a:p>
        </p:txBody>
      </p:sp>
      <p:sp>
        <p:nvSpPr>
          <p:cNvPr id="20" name="TextBox 19">
            <a:extLst>
              <a:ext uri="{FF2B5EF4-FFF2-40B4-BE49-F238E27FC236}">
                <a16:creationId xmlns:a16="http://schemas.microsoft.com/office/drawing/2014/main" id="{E1D27FD3-5618-B244-AC97-F9B53CD0B711}"/>
              </a:ext>
            </a:extLst>
          </p:cNvPr>
          <p:cNvSpPr txBox="1"/>
          <p:nvPr/>
        </p:nvSpPr>
        <p:spPr>
          <a:xfrm>
            <a:off x="420519" y="1564371"/>
            <a:ext cx="6163513" cy="400110"/>
          </a:xfrm>
          <a:prstGeom prst="rect">
            <a:avLst/>
          </a:prstGeom>
          <a:noFill/>
        </p:spPr>
        <p:txBody>
          <a:bodyPr wrap="square">
            <a:spAutoFit/>
          </a:bodyPr>
          <a:lstStyle/>
          <a:p>
            <a:pPr algn="just"/>
            <a:r>
              <a:rPr lang="vi-VN" sz="2000" b="1" dirty="0">
                <a:solidFill>
                  <a:srgbClr val="C00000"/>
                </a:solidFill>
                <a:latin typeface="Aaril"/>
              </a:rPr>
              <a:t>Ví dụ về hình thức và kĩ thuật in từ lớp 3, 4, 5, 6 </a:t>
            </a:r>
            <a:endParaRPr lang="vi-VN" sz="2000" b="1" i="0" cap="none" dirty="0">
              <a:solidFill>
                <a:srgbClr val="C00000"/>
              </a:solidFill>
              <a:latin typeface="Aaril"/>
            </a:endParaRPr>
          </a:p>
        </p:txBody>
      </p:sp>
    </p:spTree>
    <p:extLst>
      <p:ext uri="{BB962C8B-B14F-4D97-AF65-F5344CB8AC3E}">
        <p14:creationId xmlns:p14="http://schemas.microsoft.com/office/powerpoint/2010/main" val="391876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ppt_x"/>
                                          </p:val>
                                        </p:tav>
                                        <p:tav tm="100000">
                                          <p:val>
                                            <p:strVal val="#ppt_x"/>
                                          </p:val>
                                        </p:tav>
                                      </p:tavLst>
                                    </p:anim>
                                    <p:anim calcmode="lin" valueType="num">
                                      <p:cBhvr additive="base">
                                        <p:cTn id="4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74A3404E-108D-4C83-932E-0A353F71BD4D}" type="slidenum">
              <a:rPr lang="en-US" smtClean="0"/>
              <a:pPr/>
              <a:t>18</a:t>
            </a:fld>
            <a:endParaRPr lang="en-US"/>
          </a:p>
        </p:txBody>
      </p:sp>
      <p:sp>
        <p:nvSpPr>
          <p:cNvPr id="14" name="TextBox 13">
            <a:extLst>
              <a:ext uri="{FF2B5EF4-FFF2-40B4-BE49-F238E27FC236}">
                <a16:creationId xmlns:a16="http://schemas.microsoft.com/office/drawing/2014/main" id="{703A6CF7-3D21-4F9A-9705-4BDF257EF62D}"/>
              </a:ext>
            </a:extLst>
          </p:cNvPr>
          <p:cNvSpPr txBox="1"/>
          <p:nvPr/>
        </p:nvSpPr>
        <p:spPr>
          <a:xfrm>
            <a:off x="297667" y="810306"/>
            <a:ext cx="9282454" cy="400110"/>
          </a:xfrm>
          <a:prstGeom prst="rect">
            <a:avLst/>
          </a:prstGeom>
          <a:noFill/>
        </p:spPr>
        <p:txBody>
          <a:bodyPr wrap="square">
            <a:spAutoFit/>
          </a:bodyPr>
          <a:lstStyle/>
          <a:p>
            <a:pPr algn="ctr"/>
            <a:r>
              <a:rPr lang="en-US" sz="2000" b="1" dirty="0">
                <a:latin typeface="Aaril"/>
              </a:rPr>
              <a:t>4.3. </a:t>
            </a:r>
            <a:r>
              <a:rPr lang="en-US" sz="2000" b="1" dirty="0" err="1">
                <a:latin typeface="Aaril"/>
              </a:rPr>
              <a:t>Đa</a:t>
            </a:r>
            <a:r>
              <a:rPr lang="en-US" sz="2000" b="1" dirty="0">
                <a:latin typeface="Aaril"/>
              </a:rPr>
              <a:t> </a:t>
            </a:r>
            <a:r>
              <a:rPr lang="en-US" sz="2000" b="1" dirty="0" err="1">
                <a:latin typeface="Aaril"/>
              </a:rPr>
              <a:t>dạng</a:t>
            </a:r>
            <a:r>
              <a:rPr lang="en-US" sz="2000" b="1" dirty="0">
                <a:latin typeface="Aaril"/>
              </a:rPr>
              <a:t> </a:t>
            </a:r>
            <a:r>
              <a:rPr lang="en-US" sz="2000" b="1" dirty="0" err="1">
                <a:latin typeface="Aaril"/>
              </a:rPr>
              <a:t>các</a:t>
            </a:r>
            <a:r>
              <a:rPr lang="en-US" sz="2000" b="1" dirty="0">
                <a:latin typeface="Aaril"/>
              </a:rPr>
              <a:t> </a:t>
            </a:r>
            <a:r>
              <a:rPr lang="en-US" sz="2000" b="1" dirty="0" err="1">
                <a:latin typeface="Aaril"/>
              </a:rPr>
              <a:t>hình</a:t>
            </a:r>
            <a:r>
              <a:rPr lang="en-US" sz="2000" b="1" dirty="0">
                <a:latin typeface="Aaril"/>
              </a:rPr>
              <a:t> </a:t>
            </a:r>
            <a:r>
              <a:rPr lang="en-US" sz="2000" b="1" dirty="0" err="1">
                <a:latin typeface="Aaril"/>
              </a:rPr>
              <a:t>thức</a:t>
            </a:r>
            <a:r>
              <a:rPr lang="en-US" sz="2000" b="1" dirty="0">
                <a:latin typeface="Aaril"/>
              </a:rPr>
              <a:t> </a:t>
            </a:r>
            <a:r>
              <a:rPr lang="en-US" sz="2000" b="1" dirty="0" err="1">
                <a:latin typeface="Aaril"/>
              </a:rPr>
              <a:t>mĩ</a:t>
            </a:r>
            <a:r>
              <a:rPr lang="en-US" sz="2000" b="1" dirty="0">
                <a:latin typeface="Aaril"/>
              </a:rPr>
              <a:t> </a:t>
            </a:r>
            <a:r>
              <a:rPr lang="en-US" sz="2000" b="1" dirty="0" err="1">
                <a:latin typeface="Aaril"/>
              </a:rPr>
              <a:t>thuật</a:t>
            </a:r>
            <a:r>
              <a:rPr lang="en-US" sz="2000" b="1" dirty="0">
                <a:latin typeface="Aaril"/>
              </a:rPr>
              <a:t> </a:t>
            </a:r>
            <a:r>
              <a:rPr lang="en-US" sz="2000" b="1" dirty="0" err="1">
                <a:latin typeface="Aaril"/>
              </a:rPr>
              <a:t>và</a:t>
            </a:r>
            <a:r>
              <a:rPr lang="en-US" sz="2000" b="1" dirty="0">
                <a:latin typeface="Aaril"/>
              </a:rPr>
              <a:t> </a:t>
            </a:r>
            <a:r>
              <a:rPr lang="en-US" sz="2000" b="1" dirty="0" err="1">
                <a:latin typeface="Aaril"/>
              </a:rPr>
              <a:t>chất</a:t>
            </a:r>
            <a:r>
              <a:rPr lang="en-US" sz="2000" b="1" dirty="0">
                <a:latin typeface="Aaril"/>
              </a:rPr>
              <a:t> </a:t>
            </a:r>
            <a:r>
              <a:rPr lang="en-US" sz="2000" b="1" dirty="0" err="1">
                <a:latin typeface="Aaril"/>
              </a:rPr>
              <a:t>liệu</a:t>
            </a:r>
            <a:r>
              <a:rPr lang="en-US" sz="2000" b="1" dirty="0">
                <a:latin typeface="Aaril"/>
              </a:rPr>
              <a:t> </a:t>
            </a:r>
            <a:r>
              <a:rPr lang="en-US" sz="2000" b="1" dirty="0" err="1">
                <a:latin typeface="Aaril"/>
              </a:rPr>
              <a:t>tạo</a:t>
            </a:r>
            <a:r>
              <a:rPr lang="en-US" sz="2000" b="1" dirty="0">
                <a:latin typeface="Aaril"/>
              </a:rPr>
              <a:t> </a:t>
            </a:r>
            <a:r>
              <a:rPr lang="en-US" sz="2000" b="1" dirty="0" err="1">
                <a:latin typeface="Aaril"/>
              </a:rPr>
              <a:t>hình</a:t>
            </a:r>
            <a:r>
              <a:rPr lang="en-US" sz="2000" b="1" dirty="0">
                <a:latin typeface="Aaril"/>
              </a:rPr>
              <a:t> </a:t>
            </a:r>
            <a:r>
              <a:rPr lang="en-US" sz="2000" b="1" dirty="0" err="1">
                <a:latin typeface="Aaril"/>
              </a:rPr>
              <a:t>trong</a:t>
            </a:r>
            <a:r>
              <a:rPr lang="en-US" sz="2000" b="1" dirty="0">
                <a:latin typeface="Aaril"/>
              </a:rPr>
              <a:t> </a:t>
            </a:r>
            <a:r>
              <a:rPr lang="en-US" sz="2000" b="1" dirty="0" err="1">
                <a:latin typeface="Aaril"/>
              </a:rPr>
              <a:t>mỗi</a:t>
            </a:r>
            <a:r>
              <a:rPr lang="en-US" sz="2000" b="1" dirty="0">
                <a:latin typeface="Aaril"/>
              </a:rPr>
              <a:t> </a:t>
            </a:r>
            <a:r>
              <a:rPr lang="en-US" sz="2000" b="1" dirty="0" err="1">
                <a:latin typeface="Aaril"/>
              </a:rPr>
              <a:t>chủ</a:t>
            </a:r>
            <a:r>
              <a:rPr lang="en-US" sz="2000" b="1" dirty="0">
                <a:latin typeface="Aaril"/>
              </a:rPr>
              <a:t> </a:t>
            </a:r>
            <a:r>
              <a:rPr lang="en-US" sz="2000" b="1" dirty="0" err="1">
                <a:latin typeface="Aaril"/>
              </a:rPr>
              <a:t>đề</a:t>
            </a:r>
            <a:endParaRPr lang="vi-VN" sz="2000" b="1" dirty="0">
              <a:latin typeface="Aaril"/>
            </a:endParaRPr>
          </a:p>
        </p:txBody>
      </p:sp>
      <p:pic>
        <p:nvPicPr>
          <p:cNvPr id="9" name="Picture 5" descr="C:\Users\DHNV1\Desktop\LogoChanTroi.jpg">
            <a:extLst>
              <a:ext uri="{FF2B5EF4-FFF2-40B4-BE49-F238E27FC236}">
                <a16:creationId xmlns:a16="http://schemas.microsoft.com/office/drawing/2014/main" id="{143BE4D7-6054-C34D-99C6-1CFEE60CCDCD}"/>
              </a:ext>
            </a:extLst>
          </p:cNvPr>
          <p:cNvPicPr>
            <a:picLocks noChangeAspect="1" noChangeArrowheads="1"/>
          </p:cNvPicPr>
          <p:nvPr/>
        </p:nvPicPr>
        <p:blipFill rotWithShape="1">
          <a:blip r:embed="rId3"/>
          <a:srcRect l="10926" t="11359" r="7818"/>
          <a:stretch/>
        </p:blipFill>
        <p:spPr bwMode="auto">
          <a:xfrm>
            <a:off x="10846903" y="155271"/>
            <a:ext cx="1200973" cy="1161152"/>
          </a:xfrm>
          <a:prstGeom prst="rect">
            <a:avLst/>
          </a:prstGeom>
          <a:noFill/>
        </p:spPr>
      </p:pic>
      <p:pic>
        <p:nvPicPr>
          <p:cNvPr id="4" name="Picture 3">
            <a:extLst>
              <a:ext uri="{FF2B5EF4-FFF2-40B4-BE49-F238E27FC236}">
                <a16:creationId xmlns:a16="http://schemas.microsoft.com/office/drawing/2014/main" id="{222ABB27-81DF-7B4B-9349-29134F72CB65}"/>
              </a:ext>
            </a:extLst>
          </p:cNvPr>
          <p:cNvPicPr>
            <a:picLocks noChangeAspect="1"/>
          </p:cNvPicPr>
          <p:nvPr/>
        </p:nvPicPr>
        <p:blipFill rotWithShape="1">
          <a:blip r:embed="rId4">
            <a:extLst>
              <a:ext uri="{28A0092B-C50C-407E-A947-70E740481C1C}">
                <a14:useLocalDpi xmlns:a14="http://schemas.microsoft.com/office/drawing/2010/main" val="0"/>
              </a:ext>
            </a:extLst>
          </a:blip>
          <a:srcRect l="51072"/>
          <a:stretch/>
        </p:blipFill>
        <p:spPr>
          <a:xfrm>
            <a:off x="751452" y="2524090"/>
            <a:ext cx="2979810" cy="4272743"/>
          </a:xfrm>
          <a:prstGeom prst="rect">
            <a:avLst/>
          </a:prstGeom>
        </p:spPr>
      </p:pic>
      <p:pic>
        <p:nvPicPr>
          <p:cNvPr id="6" name="Picture 5">
            <a:extLst>
              <a:ext uri="{FF2B5EF4-FFF2-40B4-BE49-F238E27FC236}">
                <a16:creationId xmlns:a16="http://schemas.microsoft.com/office/drawing/2014/main" id="{93A75C18-93DF-4D42-B131-F2FF266767C1}"/>
              </a:ext>
            </a:extLst>
          </p:cNvPr>
          <p:cNvPicPr>
            <a:picLocks noChangeAspect="1"/>
          </p:cNvPicPr>
          <p:nvPr/>
        </p:nvPicPr>
        <p:blipFill rotWithShape="1">
          <a:blip r:embed="rId5">
            <a:extLst>
              <a:ext uri="{28A0092B-C50C-407E-A947-70E740481C1C}">
                <a14:useLocalDpi xmlns:a14="http://schemas.microsoft.com/office/drawing/2010/main" val="0"/>
              </a:ext>
            </a:extLst>
          </a:blip>
          <a:srcRect l="51131"/>
          <a:stretch/>
        </p:blipFill>
        <p:spPr>
          <a:xfrm>
            <a:off x="4621223" y="2402774"/>
            <a:ext cx="3011861" cy="4318701"/>
          </a:xfrm>
          <a:prstGeom prst="rect">
            <a:avLst/>
          </a:prstGeom>
        </p:spPr>
      </p:pic>
      <p:pic>
        <p:nvPicPr>
          <p:cNvPr id="10" name="Picture 9">
            <a:extLst>
              <a:ext uri="{FF2B5EF4-FFF2-40B4-BE49-F238E27FC236}">
                <a16:creationId xmlns:a16="http://schemas.microsoft.com/office/drawing/2014/main" id="{CF29CD2E-1377-6E4B-8EA6-E46DED8A82EF}"/>
              </a:ext>
            </a:extLst>
          </p:cNvPr>
          <p:cNvPicPr>
            <a:picLocks noChangeAspect="1"/>
          </p:cNvPicPr>
          <p:nvPr/>
        </p:nvPicPr>
        <p:blipFill rotWithShape="1">
          <a:blip r:embed="rId6">
            <a:extLst>
              <a:ext uri="{28A0092B-C50C-407E-A947-70E740481C1C}">
                <a14:useLocalDpi xmlns:a14="http://schemas.microsoft.com/office/drawing/2010/main" val="0"/>
              </a:ext>
            </a:extLst>
          </a:blip>
          <a:srcRect l="51241"/>
          <a:stretch/>
        </p:blipFill>
        <p:spPr>
          <a:xfrm>
            <a:off x="8293092" y="2098507"/>
            <a:ext cx="3076992" cy="4412092"/>
          </a:xfrm>
          <a:prstGeom prst="rect">
            <a:avLst/>
          </a:prstGeom>
        </p:spPr>
      </p:pic>
      <p:sp>
        <p:nvSpPr>
          <p:cNvPr id="16" name="TextBox 15">
            <a:extLst>
              <a:ext uri="{FF2B5EF4-FFF2-40B4-BE49-F238E27FC236}">
                <a16:creationId xmlns:a16="http://schemas.microsoft.com/office/drawing/2014/main" id="{F4F0651F-7B48-844C-BEEE-C873B9551BAF}"/>
              </a:ext>
            </a:extLst>
          </p:cNvPr>
          <p:cNvSpPr txBox="1"/>
          <p:nvPr/>
        </p:nvSpPr>
        <p:spPr>
          <a:xfrm>
            <a:off x="91866" y="1272398"/>
            <a:ext cx="5430747" cy="369332"/>
          </a:xfrm>
          <a:prstGeom prst="rect">
            <a:avLst/>
          </a:prstGeom>
          <a:noFill/>
        </p:spPr>
        <p:txBody>
          <a:bodyPr wrap="square">
            <a:spAutoFit/>
          </a:bodyPr>
          <a:lstStyle/>
          <a:p>
            <a:pPr algn="ctr"/>
            <a:r>
              <a:rPr lang="vi-VN" b="1" dirty="0">
                <a:solidFill>
                  <a:srgbClr val="C00000"/>
                </a:solidFill>
                <a:latin typeface="Aaril"/>
              </a:rPr>
              <a:t>Chủ đề: GIA ĐÌNH VÀ ĐỒ VẬT THÂN QUEN</a:t>
            </a:r>
          </a:p>
        </p:txBody>
      </p:sp>
      <p:sp>
        <p:nvSpPr>
          <p:cNvPr id="17" name="TextBox 16">
            <a:extLst>
              <a:ext uri="{FF2B5EF4-FFF2-40B4-BE49-F238E27FC236}">
                <a16:creationId xmlns:a16="http://schemas.microsoft.com/office/drawing/2014/main" id="{593B3D33-9C84-FD42-9AAE-60981AA86E3D}"/>
              </a:ext>
            </a:extLst>
          </p:cNvPr>
          <p:cNvSpPr txBox="1"/>
          <p:nvPr/>
        </p:nvSpPr>
        <p:spPr>
          <a:xfrm>
            <a:off x="430804" y="2033442"/>
            <a:ext cx="3738343" cy="369332"/>
          </a:xfrm>
          <a:prstGeom prst="rect">
            <a:avLst/>
          </a:prstGeom>
          <a:noFill/>
        </p:spPr>
        <p:txBody>
          <a:bodyPr wrap="square">
            <a:spAutoFit/>
          </a:bodyPr>
          <a:lstStyle/>
          <a:p>
            <a:pPr algn="ctr"/>
            <a:r>
              <a:rPr lang="vi-VN" b="1" dirty="0">
                <a:latin typeface="Aaril"/>
              </a:rPr>
              <a:t>Bài 1: Đồ gốm sứ trong gia đình</a:t>
            </a:r>
            <a:endParaRPr lang="vi-VN" b="1" i="0" cap="none" dirty="0">
              <a:solidFill>
                <a:srgbClr val="C00000"/>
              </a:solidFill>
              <a:latin typeface="Aaril"/>
            </a:endParaRPr>
          </a:p>
        </p:txBody>
      </p:sp>
      <p:sp>
        <p:nvSpPr>
          <p:cNvPr id="19" name="TextBox 18">
            <a:extLst>
              <a:ext uri="{FF2B5EF4-FFF2-40B4-BE49-F238E27FC236}">
                <a16:creationId xmlns:a16="http://schemas.microsoft.com/office/drawing/2014/main" id="{100203F4-2884-9F4A-ADDD-1AFCD8A578C4}"/>
              </a:ext>
            </a:extLst>
          </p:cNvPr>
          <p:cNvSpPr txBox="1"/>
          <p:nvPr/>
        </p:nvSpPr>
        <p:spPr>
          <a:xfrm>
            <a:off x="4621223" y="1699086"/>
            <a:ext cx="2906605" cy="646331"/>
          </a:xfrm>
          <a:prstGeom prst="rect">
            <a:avLst/>
          </a:prstGeom>
          <a:noFill/>
        </p:spPr>
        <p:txBody>
          <a:bodyPr wrap="square">
            <a:spAutoFit/>
          </a:bodyPr>
          <a:lstStyle/>
          <a:p>
            <a:pPr algn="ctr"/>
            <a:r>
              <a:rPr lang="vi-VN" b="1" dirty="0">
                <a:latin typeface="Aaril"/>
              </a:rPr>
              <a:t>Bài 1: Hoạ tiết trang trí</a:t>
            </a:r>
          </a:p>
          <a:p>
            <a:pPr algn="ctr"/>
            <a:r>
              <a:rPr lang="vi-VN" b="1" dirty="0">
                <a:latin typeface="Aaril"/>
              </a:rPr>
              <a:t> từ hình cắt giấy</a:t>
            </a:r>
            <a:endParaRPr lang="vi-VN" b="1" i="0" cap="none" dirty="0">
              <a:solidFill>
                <a:srgbClr val="C00000"/>
              </a:solidFill>
              <a:latin typeface="Aaril"/>
            </a:endParaRPr>
          </a:p>
        </p:txBody>
      </p:sp>
      <p:sp>
        <p:nvSpPr>
          <p:cNvPr id="21" name="TextBox 20">
            <a:extLst>
              <a:ext uri="{FF2B5EF4-FFF2-40B4-BE49-F238E27FC236}">
                <a16:creationId xmlns:a16="http://schemas.microsoft.com/office/drawing/2014/main" id="{CEAA5073-A0C3-2640-AD80-A20F44F18D96}"/>
              </a:ext>
            </a:extLst>
          </p:cNvPr>
          <p:cNvSpPr txBox="1"/>
          <p:nvPr/>
        </p:nvSpPr>
        <p:spPr>
          <a:xfrm>
            <a:off x="8066383" y="1606422"/>
            <a:ext cx="3530410" cy="369332"/>
          </a:xfrm>
          <a:prstGeom prst="rect">
            <a:avLst/>
          </a:prstGeom>
          <a:noFill/>
        </p:spPr>
        <p:txBody>
          <a:bodyPr wrap="square">
            <a:spAutoFit/>
          </a:bodyPr>
          <a:lstStyle/>
          <a:p>
            <a:pPr algn="ctr"/>
            <a:r>
              <a:rPr lang="vi-VN" b="1" dirty="0">
                <a:latin typeface="Aaril"/>
              </a:rPr>
              <a:t>Bài 1: Ngày Tết trong gia đình</a:t>
            </a:r>
            <a:endParaRPr lang="vi-VN" b="1" i="0" cap="none" dirty="0">
              <a:solidFill>
                <a:srgbClr val="C00000"/>
              </a:solidFill>
              <a:latin typeface="Aaril"/>
            </a:endParaRPr>
          </a:p>
        </p:txBody>
      </p:sp>
    </p:spTree>
    <p:extLst>
      <p:ext uri="{BB962C8B-B14F-4D97-AF65-F5344CB8AC3E}">
        <p14:creationId xmlns:p14="http://schemas.microsoft.com/office/powerpoint/2010/main" val="3008030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linds(horizontal)">
                                      <p:cBhvr>
                                        <p:cTn id="15" dur="500"/>
                                        <p:tgtEl>
                                          <p:spTgt spid="19"/>
                                        </p:tgtEl>
                                      </p:cBhvr>
                                    </p:animEffect>
                                  </p:childTnLst>
                                </p:cTn>
                              </p:par>
                              <p:par>
                                <p:cTn id="16" presetID="3"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linds(horizontal)">
                                      <p:cBhvr>
                                        <p:cTn id="23" dur="500"/>
                                        <p:tgtEl>
                                          <p:spTgt spid="10"/>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linds(horizontal)">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E68435-9EE8-4362-B6D2-5732F274C824}"/>
              </a:ext>
            </a:extLst>
          </p:cNvPr>
          <p:cNvSpPr>
            <a:spLocks noGrp="1"/>
          </p:cNvSpPr>
          <p:nvPr>
            <p:ph type="sldNum" sz="quarter" idx="4"/>
          </p:nvPr>
        </p:nvSpPr>
        <p:spPr/>
        <p:txBody>
          <a:bodyPr/>
          <a:lstStyle/>
          <a:p>
            <a:fld id="{74A3404E-108D-4C83-932E-0A353F71BD4D}" type="slidenum">
              <a:rPr lang="en-US" smtClean="0"/>
              <a:pPr/>
              <a:t>19</a:t>
            </a:fld>
            <a:endParaRPr lang="en-US"/>
          </a:p>
        </p:txBody>
      </p:sp>
      <p:sp>
        <p:nvSpPr>
          <p:cNvPr id="16" name="TextBox 15">
            <a:extLst>
              <a:ext uri="{FF2B5EF4-FFF2-40B4-BE49-F238E27FC236}">
                <a16:creationId xmlns:a16="http://schemas.microsoft.com/office/drawing/2014/main" id="{D336A11E-23EF-45DA-9130-0526CB7F702F}"/>
              </a:ext>
            </a:extLst>
          </p:cNvPr>
          <p:cNvSpPr txBox="1"/>
          <p:nvPr/>
        </p:nvSpPr>
        <p:spPr>
          <a:xfrm>
            <a:off x="116710" y="1711255"/>
            <a:ext cx="6077413" cy="369332"/>
          </a:xfrm>
          <a:prstGeom prst="rect">
            <a:avLst/>
          </a:prstGeom>
          <a:noFill/>
        </p:spPr>
        <p:txBody>
          <a:bodyPr wrap="square">
            <a:spAutoFit/>
          </a:bodyPr>
          <a:lstStyle/>
          <a:p>
            <a:pPr marL="285750" indent="-285750" algn="ctr">
              <a:buFont typeface="Wingdings" panose="05000000000000000000" pitchFamily="2" charset="2"/>
              <a:buChar char="§"/>
            </a:pPr>
            <a:r>
              <a:rPr lang="vi-VN" b="1" dirty="0">
                <a:solidFill>
                  <a:srgbClr val="002060"/>
                </a:solidFill>
              </a:rPr>
              <a:t>Đa dạng các hình thức khởi đầu ở mỗi bài học </a:t>
            </a:r>
          </a:p>
        </p:txBody>
      </p:sp>
      <p:pic>
        <p:nvPicPr>
          <p:cNvPr id="9" name="Picture 5" descr="C:\Users\DHNV1\Desktop\LogoChanTroi.jpg">
            <a:extLst>
              <a:ext uri="{FF2B5EF4-FFF2-40B4-BE49-F238E27FC236}">
                <a16:creationId xmlns:a16="http://schemas.microsoft.com/office/drawing/2014/main" id="{2BCDC7A2-4452-7547-8FE7-B9F722693914}"/>
              </a:ext>
            </a:extLst>
          </p:cNvPr>
          <p:cNvPicPr>
            <a:picLocks noChangeAspect="1" noChangeArrowheads="1"/>
          </p:cNvPicPr>
          <p:nvPr/>
        </p:nvPicPr>
        <p:blipFill rotWithShape="1">
          <a:blip r:embed="rId3"/>
          <a:srcRect l="10926" t="11359" r="7818"/>
          <a:stretch/>
        </p:blipFill>
        <p:spPr bwMode="auto">
          <a:xfrm>
            <a:off x="10846903" y="155271"/>
            <a:ext cx="1200973" cy="1161152"/>
          </a:xfrm>
          <a:prstGeom prst="rect">
            <a:avLst/>
          </a:prstGeom>
          <a:noFill/>
        </p:spPr>
      </p:pic>
      <p:pic>
        <p:nvPicPr>
          <p:cNvPr id="10" name="Picture 9">
            <a:extLst>
              <a:ext uri="{FF2B5EF4-FFF2-40B4-BE49-F238E27FC236}">
                <a16:creationId xmlns:a16="http://schemas.microsoft.com/office/drawing/2014/main" id="{05C479C4-ACBD-0840-9101-B807402461AF}"/>
              </a:ext>
            </a:extLst>
          </p:cNvPr>
          <p:cNvPicPr>
            <a:picLocks noChangeAspect="1"/>
          </p:cNvPicPr>
          <p:nvPr/>
        </p:nvPicPr>
        <p:blipFill rotWithShape="1">
          <a:blip r:embed="rId4">
            <a:extLst>
              <a:ext uri="{28A0092B-C50C-407E-A947-70E740481C1C}">
                <a14:useLocalDpi xmlns:a14="http://schemas.microsoft.com/office/drawing/2010/main" val="0"/>
              </a:ext>
            </a:extLst>
          </a:blip>
          <a:srcRect r="49741"/>
          <a:stretch/>
        </p:blipFill>
        <p:spPr>
          <a:xfrm>
            <a:off x="-24243" y="2770207"/>
            <a:ext cx="2816645" cy="3919565"/>
          </a:xfrm>
          <a:prstGeom prst="rect">
            <a:avLst/>
          </a:prstGeom>
        </p:spPr>
      </p:pic>
      <p:pic>
        <p:nvPicPr>
          <p:cNvPr id="14" name="Picture 13">
            <a:extLst>
              <a:ext uri="{FF2B5EF4-FFF2-40B4-BE49-F238E27FC236}">
                <a16:creationId xmlns:a16="http://schemas.microsoft.com/office/drawing/2014/main" id="{BCE5EBC8-F8C9-F74C-B884-7251D3562F29}"/>
              </a:ext>
            </a:extLst>
          </p:cNvPr>
          <p:cNvPicPr>
            <a:picLocks noChangeAspect="1"/>
          </p:cNvPicPr>
          <p:nvPr/>
        </p:nvPicPr>
        <p:blipFill rotWithShape="1">
          <a:blip r:embed="rId5">
            <a:extLst>
              <a:ext uri="{28A0092B-C50C-407E-A947-70E740481C1C}">
                <a14:useLocalDpi xmlns:a14="http://schemas.microsoft.com/office/drawing/2010/main" val="0"/>
              </a:ext>
            </a:extLst>
          </a:blip>
          <a:srcRect r="50753"/>
          <a:stretch/>
        </p:blipFill>
        <p:spPr>
          <a:xfrm>
            <a:off x="2370333" y="2694617"/>
            <a:ext cx="2875195" cy="4091040"/>
          </a:xfrm>
          <a:prstGeom prst="rect">
            <a:avLst/>
          </a:prstGeom>
        </p:spPr>
      </p:pic>
      <p:pic>
        <p:nvPicPr>
          <p:cNvPr id="17" name="Picture 16">
            <a:extLst>
              <a:ext uri="{FF2B5EF4-FFF2-40B4-BE49-F238E27FC236}">
                <a16:creationId xmlns:a16="http://schemas.microsoft.com/office/drawing/2014/main" id="{864DA3CF-5D69-AC43-BFA3-04E8B05F43E0}"/>
              </a:ext>
            </a:extLst>
          </p:cNvPr>
          <p:cNvPicPr>
            <a:picLocks noChangeAspect="1"/>
          </p:cNvPicPr>
          <p:nvPr/>
        </p:nvPicPr>
        <p:blipFill rotWithShape="1">
          <a:blip r:embed="rId6">
            <a:extLst>
              <a:ext uri="{28A0092B-C50C-407E-A947-70E740481C1C}">
                <a14:useLocalDpi xmlns:a14="http://schemas.microsoft.com/office/drawing/2010/main" val="0"/>
              </a:ext>
            </a:extLst>
          </a:blip>
          <a:srcRect r="49593"/>
          <a:stretch/>
        </p:blipFill>
        <p:spPr>
          <a:xfrm>
            <a:off x="4427167" y="2897989"/>
            <a:ext cx="2845712" cy="3960015"/>
          </a:xfrm>
          <a:prstGeom prst="rect">
            <a:avLst/>
          </a:prstGeom>
        </p:spPr>
      </p:pic>
      <p:pic>
        <p:nvPicPr>
          <p:cNvPr id="19" name="Picture 18">
            <a:extLst>
              <a:ext uri="{FF2B5EF4-FFF2-40B4-BE49-F238E27FC236}">
                <a16:creationId xmlns:a16="http://schemas.microsoft.com/office/drawing/2014/main" id="{6606D302-0B19-8346-AC8B-C8773067B138}"/>
              </a:ext>
            </a:extLst>
          </p:cNvPr>
          <p:cNvPicPr>
            <a:picLocks noChangeAspect="1"/>
          </p:cNvPicPr>
          <p:nvPr/>
        </p:nvPicPr>
        <p:blipFill rotWithShape="1">
          <a:blip r:embed="rId7">
            <a:extLst>
              <a:ext uri="{28A0092B-C50C-407E-A947-70E740481C1C}">
                <a14:useLocalDpi xmlns:a14="http://schemas.microsoft.com/office/drawing/2010/main" val="0"/>
              </a:ext>
            </a:extLst>
          </a:blip>
          <a:srcRect r="49295"/>
          <a:stretch/>
        </p:blipFill>
        <p:spPr>
          <a:xfrm>
            <a:off x="6927656" y="2851324"/>
            <a:ext cx="2827257" cy="3934333"/>
          </a:xfrm>
          <a:prstGeom prst="rect">
            <a:avLst/>
          </a:prstGeom>
        </p:spPr>
      </p:pic>
      <p:pic>
        <p:nvPicPr>
          <p:cNvPr id="21" name="Picture 20">
            <a:extLst>
              <a:ext uri="{FF2B5EF4-FFF2-40B4-BE49-F238E27FC236}">
                <a16:creationId xmlns:a16="http://schemas.microsoft.com/office/drawing/2014/main" id="{83EACDB0-3C15-684F-A6F2-C7D429F894D2}"/>
              </a:ext>
            </a:extLst>
          </p:cNvPr>
          <p:cNvPicPr>
            <a:picLocks noChangeAspect="1"/>
          </p:cNvPicPr>
          <p:nvPr/>
        </p:nvPicPr>
        <p:blipFill rotWithShape="1">
          <a:blip r:embed="rId8">
            <a:extLst>
              <a:ext uri="{28A0092B-C50C-407E-A947-70E740481C1C}">
                <a14:useLocalDpi xmlns:a14="http://schemas.microsoft.com/office/drawing/2010/main" val="0"/>
              </a:ext>
            </a:extLst>
          </a:blip>
          <a:srcRect r="49220"/>
          <a:stretch/>
        </p:blipFill>
        <p:spPr>
          <a:xfrm>
            <a:off x="9401018" y="2708371"/>
            <a:ext cx="2891770" cy="3981401"/>
          </a:xfrm>
          <a:prstGeom prst="rect">
            <a:avLst/>
          </a:prstGeom>
        </p:spPr>
      </p:pic>
      <p:sp>
        <p:nvSpPr>
          <p:cNvPr id="23" name="TextBox 22">
            <a:extLst>
              <a:ext uri="{FF2B5EF4-FFF2-40B4-BE49-F238E27FC236}">
                <a16:creationId xmlns:a16="http://schemas.microsoft.com/office/drawing/2014/main" id="{F6E6D702-FBF4-174E-B330-2888E8124642}"/>
              </a:ext>
            </a:extLst>
          </p:cNvPr>
          <p:cNvSpPr txBox="1"/>
          <p:nvPr/>
        </p:nvSpPr>
        <p:spPr>
          <a:xfrm>
            <a:off x="-47514" y="2392032"/>
            <a:ext cx="2517525" cy="338554"/>
          </a:xfrm>
          <a:prstGeom prst="rect">
            <a:avLst/>
          </a:prstGeom>
          <a:noFill/>
        </p:spPr>
        <p:txBody>
          <a:bodyPr wrap="square">
            <a:spAutoFit/>
          </a:bodyPr>
          <a:lstStyle/>
          <a:p>
            <a:pPr algn="ctr"/>
            <a:r>
              <a:rPr lang="vi-VN" sz="1600" b="1" dirty="0">
                <a:solidFill>
                  <a:srgbClr val="002060"/>
                </a:solidFill>
              </a:rPr>
              <a:t>Quan sát thiên nhiên</a:t>
            </a:r>
          </a:p>
        </p:txBody>
      </p:sp>
      <p:sp>
        <p:nvSpPr>
          <p:cNvPr id="24" name="TextBox 23">
            <a:extLst>
              <a:ext uri="{FF2B5EF4-FFF2-40B4-BE49-F238E27FC236}">
                <a16:creationId xmlns:a16="http://schemas.microsoft.com/office/drawing/2014/main" id="{247F09D4-62CF-5449-A216-648843EBE456}"/>
              </a:ext>
            </a:extLst>
          </p:cNvPr>
          <p:cNvSpPr txBox="1"/>
          <p:nvPr/>
        </p:nvSpPr>
        <p:spPr>
          <a:xfrm>
            <a:off x="2153825" y="2173960"/>
            <a:ext cx="2517525" cy="338554"/>
          </a:xfrm>
          <a:prstGeom prst="rect">
            <a:avLst/>
          </a:prstGeom>
          <a:noFill/>
        </p:spPr>
        <p:txBody>
          <a:bodyPr wrap="square">
            <a:spAutoFit/>
          </a:bodyPr>
          <a:lstStyle/>
          <a:p>
            <a:pPr algn="ctr"/>
            <a:r>
              <a:rPr lang="vi-VN" sz="1600" b="1" dirty="0">
                <a:solidFill>
                  <a:srgbClr val="002060"/>
                </a:solidFill>
              </a:rPr>
              <a:t>Quan sát sản phẩm</a:t>
            </a:r>
          </a:p>
        </p:txBody>
      </p:sp>
      <p:sp>
        <p:nvSpPr>
          <p:cNvPr id="25" name="TextBox 24">
            <a:extLst>
              <a:ext uri="{FF2B5EF4-FFF2-40B4-BE49-F238E27FC236}">
                <a16:creationId xmlns:a16="http://schemas.microsoft.com/office/drawing/2014/main" id="{C85B777E-4155-1940-B5FE-EBF6D595ACF6}"/>
              </a:ext>
            </a:extLst>
          </p:cNvPr>
          <p:cNvSpPr txBox="1"/>
          <p:nvPr/>
        </p:nvSpPr>
        <p:spPr>
          <a:xfrm>
            <a:off x="4242376" y="2457695"/>
            <a:ext cx="2775517" cy="338554"/>
          </a:xfrm>
          <a:prstGeom prst="rect">
            <a:avLst/>
          </a:prstGeom>
          <a:noFill/>
        </p:spPr>
        <p:txBody>
          <a:bodyPr wrap="square">
            <a:spAutoFit/>
          </a:bodyPr>
          <a:lstStyle/>
          <a:p>
            <a:pPr algn="ctr"/>
            <a:r>
              <a:rPr lang="vi-VN" sz="1600" b="1" dirty="0">
                <a:solidFill>
                  <a:srgbClr val="002060"/>
                </a:solidFill>
              </a:rPr>
              <a:t>Trải nghiệm thực hành</a:t>
            </a:r>
          </a:p>
        </p:txBody>
      </p:sp>
      <p:sp>
        <p:nvSpPr>
          <p:cNvPr id="26" name="TextBox 25">
            <a:extLst>
              <a:ext uri="{FF2B5EF4-FFF2-40B4-BE49-F238E27FC236}">
                <a16:creationId xmlns:a16="http://schemas.microsoft.com/office/drawing/2014/main" id="{CD7B33D1-3E86-214E-9DEC-758D22FD1E94}"/>
              </a:ext>
            </a:extLst>
          </p:cNvPr>
          <p:cNvSpPr txBox="1"/>
          <p:nvPr/>
        </p:nvSpPr>
        <p:spPr>
          <a:xfrm>
            <a:off x="6850965" y="2173960"/>
            <a:ext cx="2517525" cy="584775"/>
          </a:xfrm>
          <a:prstGeom prst="rect">
            <a:avLst/>
          </a:prstGeom>
          <a:noFill/>
        </p:spPr>
        <p:txBody>
          <a:bodyPr wrap="square">
            <a:spAutoFit/>
          </a:bodyPr>
          <a:lstStyle/>
          <a:p>
            <a:pPr algn="ctr"/>
            <a:r>
              <a:rPr lang="vi-VN" sz="1600" b="1" dirty="0">
                <a:solidFill>
                  <a:srgbClr val="002060"/>
                </a:solidFill>
              </a:rPr>
              <a:t>Khám phá hình thức </a:t>
            </a:r>
            <a:br>
              <a:rPr lang="en-US" sz="1600" b="1" dirty="0">
                <a:solidFill>
                  <a:srgbClr val="002060"/>
                </a:solidFill>
              </a:rPr>
            </a:br>
            <a:r>
              <a:rPr lang="vi-VN" sz="1600" b="1" dirty="0">
                <a:solidFill>
                  <a:srgbClr val="002060"/>
                </a:solidFill>
              </a:rPr>
              <a:t>Mĩ thuật</a:t>
            </a:r>
          </a:p>
        </p:txBody>
      </p:sp>
      <p:sp>
        <p:nvSpPr>
          <p:cNvPr id="27" name="TextBox 26">
            <a:extLst>
              <a:ext uri="{FF2B5EF4-FFF2-40B4-BE49-F238E27FC236}">
                <a16:creationId xmlns:a16="http://schemas.microsoft.com/office/drawing/2014/main" id="{2DFD9ECA-E9AA-0147-9549-5849735D9B1F}"/>
              </a:ext>
            </a:extLst>
          </p:cNvPr>
          <p:cNvSpPr txBox="1"/>
          <p:nvPr/>
        </p:nvSpPr>
        <p:spPr>
          <a:xfrm>
            <a:off x="9368490" y="2262446"/>
            <a:ext cx="2755250" cy="338554"/>
          </a:xfrm>
          <a:prstGeom prst="rect">
            <a:avLst/>
          </a:prstGeom>
          <a:noFill/>
        </p:spPr>
        <p:txBody>
          <a:bodyPr wrap="square">
            <a:spAutoFit/>
          </a:bodyPr>
          <a:lstStyle/>
          <a:p>
            <a:pPr algn="ctr"/>
            <a:r>
              <a:rPr lang="vi-VN" sz="1600" b="1" dirty="0">
                <a:solidFill>
                  <a:srgbClr val="002060"/>
                </a:solidFill>
              </a:rPr>
              <a:t>Nhớ lại, kể chuyện</a:t>
            </a:r>
          </a:p>
        </p:txBody>
      </p:sp>
      <p:sp>
        <p:nvSpPr>
          <p:cNvPr id="18" name="Rectangle 17">
            <a:extLst>
              <a:ext uri="{FF2B5EF4-FFF2-40B4-BE49-F238E27FC236}">
                <a16:creationId xmlns:a16="http://schemas.microsoft.com/office/drawing/2014/main" id="{4219AC38-14C9-6F47-9C37-0759D94AD553}"/>
              </a:ext>
            </a:extLst>
          </p:cNvPr>
          <p:cNvSpPr/>
          <p:nvPr/>
        </p:nvSpPr>
        <p:spPr>
          <a:xfrm>
            <a:off x="375996" y="728929"/>
            <a:ext cx="10470907" cy="1015663"/>
          </a:xfrm>
          <a:prstGeom prst="rect">
            <a:avLst/>
          </a:prstGeom>
        </p:spPr>
        <p:txBody>
          <a:bodyPr wrap="square">
            <a:spAutoFit/>
          </a:bodyPr>
          <a:lstStyle/>
          <a:p>
            <a:r>
              <a:rPr lang="vi-VN" sz="2000" b="1" dirty="0">
                <a:latin typeface="Aaril"/>
              </a:rPr>
              <a:t>4.4. Hình thức tổ chức hoạt động MT đa dạng</a:t>
            </a:r>
            <a:r>
              <a:rPr lang="en-US" sz="2000" b="1" dirty="0">
                <a:latin typeface="Aaril"/>
              </a:rPr>
              <a:t>, </a:t>
            </a:r>
            <a:r>
              <a:rPr lang="en-US" sz="2000" b="1" dirty="0" err="1">
                <a:latin typeface="Aaril"/>
              </a:rPr>
              <a:t>linh</a:t>
            </a:r>
            <a:r>
              <a:rPr lang="en-US" sz="2000" b="1" dirty="0">
                <a:latin typeface="Aaril"/>
              </a:rPr>
              <a:t> </a:t>
            </a:r>
            <a:r>
              <a:rPr lang="en-US" sz="2000" b="1" dirty="0" err="1">
                <a:latin typeface="Aaril"/>
              </a:rPr>
              <a:t>hoạt</a:t>
            </a:r>
            <a:r>
              <a:rPr lang="en-US" sz="2000" b="1" dirty="0">
                <a:latin typeface="Aaril"/>
              </a:rPr>
              <a:t>. </a:t>
            </a:r>
            <a:r>
              <a:rPr lang="en-US" sz="2000" b="1" dirty="0" err="1">
                <a:latin typeface="Aaril"/>
              </a:rPr>
              <a:t>Chú</a:t>
            </a:r>
            <a:r>
              <a:rPr lang="en-US" sz="2000" b="1" dirty="0">
                <a:latin typeface="Aaril"/>
              </a:rPr>
              <a:t> </a:t>
            </a:r>
            <a:r>
              <a:rPr lang="en-US" sz="2000" b="1" dirty="0" err="1">
                <a:latin typeface="Aaril"/>
              </a:rPr>
              <a:t>trọng</a:t>
            </a:r>
            <a:r>
              <a:rPr lang="en-US" sz="2000" b="1" dirty="0">
                <a:latin typeface="Aaril"/>
              </a:rPr>
              <a:t> </a:t>
            </a:r>
            <a:r>
              <a:rPr lang="en-US" sz="2000" b="1" dirty="0" err="1">
                <a:latin typeface="Aaril"/>
              </a:rPr>
              <a:t>phát</a:t>
            </a:r>
            <a:r>
              <a:rPr lang="en-US" sz="2000" b="1" dirty="0">
                <a:latin typeface="Aaril"/>
              </a:rPr>
              <a:t> </a:t>
            </a:r>
            <a:r>
              <a:rPr lang="en-US" sz="2000" b="1" dirty="0" err="1">
                <a:latin typeface="Aaril"/>
              </a:rPr>
              <a:t>triển</a:t>
            </a:r>
            <a:r>
              <a:rPr lang="en-US" sz="2000" b="1" dirty="0">
                <a:latin typeface="Aaril"/>
              </a:rPr>
              <a:t> </a:t>
            </a:r>
            <a:r>
              <a:rPr lang="en-US" sz="2000" b="1" dirty="0" err="1">
                <a:latin typeface="Aaril"/>
              </a:rPr>
              <a:t>trí</a:t>
            </a:r>
            <a:r>
              <a:rPr lang="en-US" sz="2000" b="1" dirty="0">
                <a:latin typeface="Aaril"/>
              </a:rPr>
              <a:t> </a:t>
            </a:r>
            <a:r>
              <a:rPr lang="en-US" sz="2000" b="1" dirty="0" err="1">
                <a:latin typeface="Aaril"/>
              </a:rPr>
              <a:t>thông</a:t>
            </a:r>
            <a:r>
              <a:rPr lang="en-US" sz="2000" b="1" dirty="0">
                <a:latin typeface="Aaril"/>
              </a:rPr>
              <a:t> </a:t>
            </a:r>
            <a:r>
              <a:rPr lang="en-US" sz="2000" b="1" dirty="0" err="1">
                <a:latin typeface="Aaril"/>
              </a:rPr>
              <a:t>minh</a:t>
            </a:r>
            <a:r>
              <a:rPr lang="en-US" sz="2000" b="1" dirty="0">
                <a:latin typeface="Aaril"/>
              </a:rPr>
              <a:t> </a:t>
            </a:r>
            <a:r>
              <a:rPr lang="en-US" sz="2000" b="1" dirty="0" err="1">
                <a:latin typeface="Aaril"/>
              </a:rPr>
              <a:t>đa</a:t>
            </a:r>
            <a:r>
              <a:rPr lang="en-US" sz="2000" b="1" dirty="0">
                <a:latin typeface="Aaril"/>
              </a:rPr>
              <a:t> </a:t>
            </a:r>
            <a:r>
              <a:rPr lang="en-US" sz="2000" b="1" dirty="0" err="1">
                <a:latin typeface="Aaril"/>
              </a:rPr>
              <a:t>dạng</a:t>
            </a:r>
            <a:r>
              <a:rPr lang="en-US" sz="2000" b="1" dirty="0">
                <a:latin typeface="Aaril"/>
              </a:rPr>
              <a:t> </a:t>
            </a:r>
            <a:r>
              <a:rPr lang="en-US" sz="2000" b="1" dirty="0" err="1">
                <a:latin typeface="Aaril"/>
              </a:rPr>
              <a:t>của</a:t>
            </a:r>
            <a:r>
              <a:rPr lang="en-US" sz="2000" b="1" dirty="0">
                <a:latin typeface="Aaril"/>
              </a:rPr>
              <a:t> </a:t>
            </a:r>
            <a:r>
              <a:rPr lang="en-US" sz="2000" b="1" dirty="0" err="1">
                <a:latin typeface="Aaril"/>
              </a:rPr>
              <a:t>học</a:t>
            </a:r>
            <a:r>
              <a:rPr lang="en-US" sz="2000" b="1" dirty="0">
                <a:latin typeface="Aaril"/>
              </a:rPr>
              <a:t> </a:t>
            </a:r>
            <a:r>
              <a:rPr lang="en-US" sz="2000" b="1" dirty="0" err="1">
                <a:latin typeface="Aaril"/>
              </a:rPr>
              <a:t>sinh</a:t>
            </a:r>
            <a:r>
              <a:rPr lang="en-US" sz="2000" b="1" dirty="0">
                <a:latin typeface="Aaril"/>
              </a:rPr>
              <a:t> qua </a:t>
            </a:r>
            <a:r>
              <a:rPr lang="en-US" sz="2000" b="1" dirty="0" err="1">
                <a:latin typeface="Aaril"/>
              </a:rPr>
              <a:t>các</a:t>
            </a:r>
            <a:r>
              <a:rPr lang="en-US" sz="2000" b="1" dirty="0">
                <a:latin typeface="Aaril"/>
              </a:rPr>
              <a:t> </a:t>
            </a:r>
            <a:r>
              <a:rPr lang="en-US" sz="2000" b="1" dirty="0" err="1">
                <a:latin typeface="Aaril"/>
              </a:rPr>
              <a:t>hoạt</a:t>
            </a:r>
            <a:r>
              <a:rPr lang="en-US" sz="2000" b="1" dirty="0">
                <a:latin typeface="Aaril"/>
              </a:rPr>
              <a:t> </a:t>
            </a:r>
            <a:r>
              <a:rPr lang="en-US" sz="2000" b="1" dirty="0" err="1">
                <a:latin typeface="Aaril"/>
              </a:rPr>
              <a:t>động</a:t>
            </a:r>
            <a:r>
              <a:rPr lang="en-US" sz="2000" b="1" dirty="0">
                <a:latin typeface="Aaril"/>
              </a:rPr>
              <a:t> MT </a:t>
            </a:r>
            <a:r>
              <a:rPr lang="en-US" sz="2000" b="1" dirty="0" err="1">
                <a:latin typeface="Aaril"/>
              </a:rPr>
              <a:t>nhằm</a:t>
            </a:r>
            <a:r>
              <a:rPr lang="en-US" sz="2000" b="1" dirty="0">
                <a:latin typeface="Aaril"/>
              </a:rPr>
              <a:t> </a:t>
            </a:r>
            <a:r>
              <a:rPr lang="en-US" sz="2000" b="1" dirty="0" err="1">
                <a:latin typeface="Aaril"/>
              </a:rPr>
              <a:t>phát</a:t>
            </a:r>
            <a:r>
              <a:rPr lang="en-US" sz="2000" b="1" dirty="0">
                <a:latin typeface="Aaril"/>
              </a:rPr>
              <a:t> </a:t>
            </a:r>
            <a:r>
              <a:rPr lang="en-US" sz="2000" b="1" dirty="0" err="1">
                <a:latin typeface="Aaril"/>
              </a:rPr>
              <a:t>triển</a:t>
            </a:r>
            <a:r>
              <a:rPr lang="en-US" sz="2000" b="1" dirty="0">
                <a:latin typeface="Aaril"/>
              </a:rPr>
              <a:t> </a:t>
            </a:r>
            <a:r>
              <a:rPr lang="en-US" sz="2000" b="1" dirty="0" err="1">
                <a:latin typeface="Aaril"/>
              </a:rPr>
              <a:t>Phẩm</a:t>
            </a:r>
            <a:r>
              <a:rPr lang="en-US" sz="2000" b="1" dirty="0">
                <a:latin typeface="Aaril"/>
              </a:rPr>
              <a:t> </a:t>
            </a:r>
            <a:r>
              <a:rPr lang="en-US" sz="2000" b="1" dirty="0" err="1">
                <a:latin typeface="Aaril"/>
              </a:rPr>
              <a:t>chất</a:t>
            </a:r>
            <a:r>
              <a:rPr lang="en-US" sz="2000" b="1" dirty="0">
                <a:latin typeface="Aaril"/>
              </a:rPr>
              <a:t> </a:t>
            </a:r>
            <a:r>
              <a:rPr lang="en-US" sz="2000" b="1" dirty="0" err="1">
                <a:latin typeface="Aaril"/>
              </a:rPr>
              <a:t>và</a:t>
            </a:r>
            <a:r>
              <a:rPr lang="en-US" sz="2000" b="1" dirty="0">
                <a:latin typeface="Aaril"/>
              </a:rPr>
              <a:t> </a:t>
            </a:r>
            <a:r>
              <a:rPr lang="en-US" sz="2000" b="1" dirty="0" err="1">
                <a:latin typeface="Aaril"/>
              </a:rPr>
              <a:t>Năng</a:t>
            </a:r>
            <a:r>
              <a:rPr lang="en-US" sz="2000" b="1" dirty="0">
                <a:latin typeface="Aaril"/>
              </a:rPr>
              <a:t> </a:t>
            </a:r>
            <a:r>
              <a:rPr lang="en-US" sz="2000" b="1" dirty="0" err="1">
                <a:latin typeface="Aaril"/>
              </a:rPr>
              <a:t>lực</a:t>
            </a:r>
            <a:r>
              <a:rPr lang="en-US" sz="2000" b="1" dirty="0">
                <a:latin typeface="Aaril"/>
              </a:rPr>
              <a:t> </a:t>
            </a:r>
          </a:p>
        </p:txBody>
      </p:sp>
    </p:spTree>
    <p:extLst>
      <p:ext uri="{BB962C8B-B14F-4D97-AF65-F5344CB8AC3E}">
        <p14:creationId xmlns:p14="http://schemas.microsoft.com/office/powerpoint/2010/main" val="541078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heckerboard(across)">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linds(horizontal)">
                                      <p:cBhvr>
                                        <p:cTn id="15" dur="500"/>
                                        <p:tgtEl>
                                          <p:spTgt spid="1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linds(horizont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linds(horizontal)">
                                      <p:cBhvr>
                                        <p:cTn id="33" dur="500"/>
                                        <p:tgtEl>
                                          <p:spTgt spid="26"/>
                                        </p:tgtEl>
                                      </p:cBhvr>
                                    </p:animEffect>
                                  </p:childTnLst>
                                </p:cTn>
                              </p:par>
                              <p:par>
                                <p:cTn id="34" presetID="3" presetClass="entr" presetSubtype="1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linds(horizontal)">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500" fill="hold"/>
                                        <p:tgtEl>
                                          <p:spTgt spid="27"/>
                                        </p:tgtEl>
                                        <p:attrNameLst>
                                          <p:attrName>ppt_x</p:attrName>
                                        </p:attrNameLst>
                                      </p:cBhvr>
                                      <p:tavLst>
                                        <p:tav tm="0">
                                          <p:val>
                                            <p:strVal val="#ppt_x"/>
                                          </p:val>
                                        </p:tav>
                                        <p:tav tm="100000">
                                          <p:val>
                                            <p:strVal val="#ppt_x"/>
                                          </p:val>
                                        </p:tav>
                                      </p:tavLst>
                                    </p:anim>
                                    <p:anim calcmode="lin" valueType="num">
                                      <p:cBhvr additive="base">
                                        <p:cTn id="42" dur="500" fill="hold"/>
                                        <p:tgtEl>
                                          <p:spTgt spid="27"/>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FD20FD-970B-134C-BF17-D89C27BC6AB8}"/>
              </a:ext>
            </a:extLst>
          </p:cNvPr>
          <p:cNvSpPr>
            <a:spLocks noGrp="1"/>
          </p:cNvSpPr>
          <p:nvPr>
            <p:ph type="sldNum" sz="quarter" idx="4"/>
          </p:nvPr>
        </p:nvSpPr>
        <p:spPr/>
        <p:txBody>
          <a:bodyPr/>
          <a:lstStyle/>
          <a:p>
            <a:fld id="{74A3404E-108D-4C83-932E-0A353F71BD4D}" type="slidenum">
              <a:rPr lang="en-US" smtClean="0"/>
              <a:pPr/>
              <a:t>2</a:t>
            </a:fld>
            <a:endParaRPr lang="en-US"/>
          </a:p>
        </p:txBody>
      </p:sp>
      <p:pic>
        <p:nvPicPr>
          <p:cNvPr id="3" name="Picture 2">
            <a:extLst>
              <a:ext uri="{FF2B5EF4-FFF2-40B4-BE49-F238E27FC236}">
                <a16:creationId xmlns:a16="http://schemas.microsoft.com/office/drawing/2014/main" id="{A28468B2-18A8-7D49-8B97-11093C531305}"/>
              </a:ext>
            </a:extLst>
          </p:cNvPr>
          <p:cNvPicPr>
            <a:picLocks noChangeAspect="1"/>
          </p:cNvPicPr>
          <p:nvPr/>
        </p:nvPicPr>
        <p:blipFill>
          <a:blip r:embed="rId2"/>
          <a:stretch>
            <a:fillRect/>
          </a:stretch>
        </p:blipFill>
        <p:spPr>
          <a:xfrm>
            <a:off x="3380303" y="674214"/>
            <a:ext cx="1931530" cy="2694158"/>
          </a:xfrm>
          <a:prstGeom prst="rect">
            <a:avLst/>
          </a:prstGeom>
        </p:spPr>
      </p:pic>
      <p:pic>
        <p:nvPicPr>
          <p:cNvPr id="4" name="Picture 3">
            <a:extLst>
              <a:ext uri="{FF2B5EF4-FFF2-40B4-BE49-F238E27FC236}">
                <a16:creationId xmlns:a16="http://schemas.microsoft.com/office/drawing/2014/main" id="{9620BC64-45EC-274D-82DD-815EC0429D72}"/>
              </a:ext>
            </a:extLst>
          </p:cNvPr>
          <p:cNvPicPr>
            <a:picLocks noChangeAspect="1"/>
          </p:cNvPicPr>
          <p:nvPr/>
        </p:nvPicPr>
        <p:blipFill>
          <a:blip r:embed="rId3"/>
          <a:stretch>
            <a:fillRect/>
          </a:stretch>
        </p:blipFill>
        <p:spPr>
          <a:xfrm>
            <a:off x="5785477" y="674214"/>
            <a:ext cx="1937047" cy="2701853"/>
          </a:xfrm>
          <a:prstGeom prst="rect">
            <a:avLst/>
          </a:prstGeom>
        </p:spPr>
      </p:pic>
      <p:pic>
        <p:nvPicPr>
          <p:cNvPr id="5" name="Picture 4">
            <a:extLst>
              <a:ext uri="{FF2B5EF4-FFF2-40B4-BE49-F238E27FC236}">
                <a16:creationId xmlns:a16="http://schemas.microsoft.com/office/drawing/2014/main" id="{EF70D5CE-4711-8D4D-B2E2-0DF62798B80B}"/>
              </a:ext>
            </a:extLst>
          </p:cNvPr>
          <p:cNvPicPr>
            <a:picLocks noChangeAspect="1"/>
          </p:cNvPicPr>
          <p:nvPr/>
        </p:nvPicPr>
        <p:blipFill>
          <a:blip r:embed="rId4"/>
          <a:stretch>
            <a:fillRect/>
          </a:stretch>
        </p:blipFill>
        <p:spPr>
          <a:xfrm>
            <a:off x="8135908" y="674214"/>
            <a:ext cx="1914179" cy="2702539"/>
          </a:xfrm>
          <a:prstGeom prst="rect">
            <a:avLst/>
          </a:prstGeom>
        </p:spPr>
      </p:pic>
      <p:sp>
        <p:nvSpPr>
          <p:cNvPr id="6" name="Subtitle 2">
            <a:extLst>
              <a:ext uri="{FF2B5EF4-FFF2-40B4-BE49-F238E27FC236}">
                <a16:creationId xmlns:a16="http://schemas.microsoft.com/office/drawing/2014/main" id="{AF8524BC-3817-3B4E-A42B-59058A636A85}"/>
              </a:ext>
            </a:extLst>
          </p:cNvPr>
          <p:cNvSpPr txBox="1">
            <a:spLocks/>
          </p:cNvSpPr>
          <p:nvPr/>
        </p:nvSpPr>
        <p:spPr>
          <a:xfrm>
            <a:off x="3295645" y="115441"/>
            <a:ext cx="7094661" cy="502921"/>
          </a:xfrm>
          <a:prstGeom prst="rect">
            <a:avLst/>
          </a:prstGeom>
        </p:spPr>
        <p:txBody>
          <a:bodyPr>
            <a:no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x-none" sz="2400" b="1" dirty="0">
                <a:solidFill>
                  <a:srgbClr val="C00000"/>
                </a:solidFill>
                <a:latin typeface="Arial" panose="020B0604020202020204" pitchFamily="34" charset="0"/>
                <a:cs typeface="Arial" panose="020B0604020202020204" pitchFamily="34" charset="0"/>
              </a:rPr>
              <a:t>MĨ THUẬT 5 “CHÂN TRỜI SÁNG TẠO – BẢN 1”</a:t>
            </a:r>
          </a:p>
        </p:txBody>
      </p:sp>
      <p:pic>
        <p:nvPicPr>
          <p:cNvPr id="7" name="Picture 6">
            <a:extLst>
              <a:ext uri="{FF2B5EF4-FFF2-40B4-BE49-F238E27FC236}">
                <a16:creationId xmlns:a16="http://schemas.microsoft.com/office/drawing/2014/main" id="{099EA50A-CFCB-F14F-BDBA-B6D0495F5758}"/>
              </a:ext>
            </a:extLst>
          </p:cNvPr>
          <p:cNvPicPr>
            <a:picLocks noChangeAspect="1"/>
          </p:cNvPicPr>
          <p:nvPr/>
        </p:nvPicPr>
        <p:blipFill rotWithShape="1">
          <a:blip r:embed="rId5"/>
          <a:srcRect l="6054" t="6226" r="6714" b="11726"/>
          <a:stretch/>
        </p:blipFill>
        <p:spPr>
          <a:xfrm>
            <a:off x="2858077" y="3569192"/>
            <a:ext cx="1782621" cy="2356401"/>
          </a:xfrm>
          <a:prstGeom prst="rect">
            <a:avLst/>
          </a:prstGeom>
        </p:spPr>
      </p:pic>
      <p:pic>
        <p:nvPicPr>
          <p:cNvPr id="8" name="Picture 7">
            <a:extLst>
              <a:ext uri="{FF2B5EF4-FFF2-40B4-BE49-F238E27FC236}">
                <a16:creationId xmlns:a16="http://schemas.microsoft.com/office/drawing/2014/main" id="{361622AC-0348-0246-AC04-65F6AC3949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12366" y="3569192"/>
            <a:ext cx="1860522" cy="2356401"/>
          </a:xfrm>
          <a:prstGeom prst="rect">
            <a:avLst/>
          </a:prstGeom>
        </p:spPr>
      </p:pic>
      <p:pic>
        <p:nvPicPr>
          <p:cNvPr id="9" name="Picture 8">
            <a:extLst>
              <a:ext uri="{FF2B5EF4-FFF2-40B4-BE49-F238E27FC236}">
                <a16:creationId xmlns:a16="http://schemas.microsoft.com/office/drawing/2014/main" id="{667B3084-9235-224B-B95F-D63DA5A9F7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42792" y="3554115"/>
            <a:ext cx="1759614" cy="2356401"/>
          </a:xfrm>
          <a:prstGeom prst="rect">
            <a:avLst/>
          </a:prstGeom>
        </p:spPr>
      </p:pic>
      <p:pic>
        <p:nvPicPr>
          <p:cNvPr id="10" name="Picture 9">
            <a:extLst>
              <a:ext uri="{FF2B5EF4-FFF2-40B4-BE49-F238E27FC236}">
                <a16:creationId xmlns:a16="http://schemas.microsoft.com/office/drawing/2014/main" id="{B800A6D3-ABF9-0E44-8C8B-ADAAE0773F6C}"/>
              </a:ext>
            </a:extLst>
          </p:cNvPr>
          <p:cNvPicPr>
            <a:picLocks noChangeAspect="1"/>
          </p:cNvPicPr>
          <p:nvPr/>
        </p:nvPicPr>
        <p:blipFill rotWithShape="1">
          <a:blip r:embed="rId8">
            <a:extLst>
              <a:ext uri="{28A0092B-C50C-407E-A947-70E740481C1C}">
                <a14:useLocalDpi xmlns:a14="http://schemas.microsoft.com/office/drawing/2010/main" val="0"/>
              </a:ext>
            </a:extLst>
          </a:blip>
          <a:srcRect l="2143" r="5938"/>
          <a:stretch/>
        </p:blipFill>
        <p:spPr>
          <a:xfrm>
            <a:off x="7670608" y="3569193"/>
            <a:ext cx="1805515" cy="2341324"/>
          </a:xfrm>
          <a:prstGeom prst="rect">
            <a:avLst/>
          </a:prstGeom>
        </p:spPr>
      </p:pic>
      <p:pic>
        <p:nvPicPr>
          <p:cNvPr id="11" name="Picture 10">
            <a:extLst>
              <a:ext uri="{FF2B5EF4-FFF2-40B4-BE49-F238E27FC236}">
                <a16:creationId xmlns:a16="http://schemas.microsoft.com/office/drawing/2014/main" id="{9BC37C58-FABB-814D-B442-D1DC73ABF156}"/>
              </a:ext>
            </a:extLst>
          </p:cNvPr>
          <p:cNvPicPr>
            <a:picLocks noChangeAspect="1"/>
          </p:cNvPicPr>
          <p:nvPr/>
        </p:nvPicPr>
        <p:blipFill>
          <a:blip r:embed="rId9"/>
          <a:stretch>
            <a:fillRect/>
          </a:stretch>
        </p:blipFill>
        <p:spPr>
          <a:xfrm>
            <a:off x="566976" y="3554115"/>
            <a:ext cx="1782621" cy="2356401"/>
          </a:xfrm>
          <a:prstGeom prst="rect">
            <a:avLst/>
          </a:prstGeom>
        </p:spPr>
      </p:pic>
      <p:sp>
        <p:nvSpPr>
          <p:cNvPr id="12" name="Rectangle 11">
            <a:extLst>
              <a:ext uri="{FF2B5EF4-FFF2-40B4-BE49-F238E27FC236}">
                <a16:creationId xmlns:a16="http://schemas.microsoft.com/office/drawing/2014/main" id="{576BF432-BF11-544F-8F99-B1C539262FF8}"/>
              </a:ext>
            </a:extLst>
          </p:cNvPr>
          <p:cNvSpPr/>
          <p:nvPr/>
        </p:nvSpPr>
        <p:spPr>
          <a:xfrm>
            <a:off x="459155" y="5962485"/>
            <a:ext cx="1842715" cy="758990"/>
          </a:xfrm>
          <a:prstGeom prst="rect">
            <a:avLst/>
          </a:prstGeom>
        </p:spPr>
        <p:txBody>
          <a:bodyPr wrap="square">
            <a:spAutoFit/>
          </a:bodyPr>
          <a:lstStyle/>
          <a:p>
            <a:pPr lvl="0">
              <a:lnSpc>
                <a:spcPts val="1500"/>
              </a:lnSpc>
              <a:spcBef>
                <a:spcPts val="200"/>
              </a:spcBef>
              <a:spcAft>
                <a:spcPts val="200"/>
              </a:spcAft>
              <a:defRPr/>
            </a:pPr>
            <a:r>
              <a:rPr lang="en-US" altLang="ko-KR" sz="1200" b="1" dirty="0">
                <a:solidFill>
                  <a:srgbClr val="002060"/>
                </a:solidFill>
                <a:latin typeface="Arial" panose="020B0604020202020204" pitchFamily="34" charset="0"/>
                <a:cs typeface="Arial" panose="020B0604020202020204" pitchFamily="34" charset="0"/>
              </a:rPr>
              <a:t>NGƯT. </a:t>
            </a:r>
            <a:r>
              <a:rPr lang="en-US" altLang="ko-KR" sz="1200" b="1" dirty="0" err="1">
                <a:solidFill>
                  <a:srgbClr val="002060"/>
                </a:solidFill>
                <a:latin typeface="Arial" panose="020B0604020202020204" pitchFamily="34" charset="0"/>
                <a:cs typeface="Arial" panose="020B0604020202020204" pitchFamily="34" charset="0"/>
              </a:rPr>
              <a:t>ThS</a:t>
            </a:r>
            <a:r>
              <a:rPr lang="en-US" altLang="ko-KR" sz="1200" b="1" dirty="0">
                <a:solidFill>
                  <a:srgbClr val="002060"/>
                </a:solidFill>
                <a:latin typeface="Arial" panose="020B0604020202020204" pitchFamily="34" charset="0"/>
                <a:cs typeface="Arial" panose="020B0604020202020204" pitchFamily="34" charset="0"/>
              </a:rPr>
              <a:t>. </a:t>
            </a:r>
          </a:p>
          <a:p>
            <a:pPr lvl="0">
              <a:lnSpc>
                <a:spcPts val="1500"/>
              </a:lnSpc>
              <a:spcBef>
                <a:spcPts val="200"/>
              </a:spcBef>
              <a:spcAft>
                <a:spcPts val="200"/>
              </a:spcAft>
              <a:defRPr/>
            </a:pPr>
            <a:r>
              <a:rPr lang="en-US" altLang="ko-KR" sz="1200" b="1" dirty="0">
                <a:solidFill>
                  <a:srgbClr val="002060"/>
                </a:solidFill>
                <a:latin typeface="Arial" panose="020B0604020202020204" pitchFamily="34" charset="0"/>
                <a:cs typeface="Arial" panose="020B0604020202020204" pitchFamily="34" charset="0"/>
              </a:rPr>
              <a:t>NGUYỄN THỊ NHUNG</a:t>
            </a:r>
          </a:p>
          <a:p>
            <a:pPr lvl="0">
              <a:lnSpc>
                <a:spcPts val="1500"/>
              </a:lnSpc>
              <a:spcBef>
                <a:spcPts val="200"/>
              </a:spcBef>
              <a:spcAft>
                <a:spcPts val="200"/>
              </a:spcAft>
              <a:defRPr/>
            </a:pPr>
            <a:r>
              <a:rPr lang="en-US" altLang="ko-KR" sz="1200" b="1" dirty="0">
                <a:solidFill>
                  <a:srgbClr val="002060"/>
                </a:solidFill>
                <a:latin typeface="Arial" panose="020B0604020202020204" pitchFamily="34" charset="0"/>
                <a:cs typeface="Arial" panose="020B0604020202020204" pitchFamily="34" charset="0"/>
              </a:rPr>
              <a:t>(</a:t>
            </a:r>
            <a:r>
              <a:rPr lang="en-US" altLang="ko-KR" sz="1200" b="1" i="1" dirty="0" err="1">
                <a:solidFill>
                  <a:srgbClr val="002060"/>
                </a:solidFill>
                <a:latin typeface="Arial" panose="020B0604020202020204" pitchFamily="34" charset="0"/>
                <a:cs typeface="Arial" panose="020B0604020202020204" pitchFamily="34" charset="0"/>
              </a:rPr>
              <a:t>Tổng</a:t>
            </a:r>
            <a:r>
              <a:rPr lang="en-US" altLang="ko-KR" sz="1200" b="1" i="1" dirty="0">
                <a:solidFill>
                  <a:srgbClr val="002060"/>
                </a:solidFill>
                <a:latin typeface="Arial" panose="020B0604020202020204" pitchFamily="34" charset="0"/>
                <a:cs typeface="Arial" panose="020B0604020202020204" pitchFamily="34" charset="0"/>
              </a:rPr>
              <a:t> </a:t>
            </a:r>
            <a:r>
              <a:rPr lang="en-US" altLang="ko-KR" sz="1200" b="1" i="1" dirty="0" err="1">
                <a:solidFill>
                  <a:srgbClr val="002060"/>
                </a:solidFill>
                <a:latin typeface="Arial" panose="020B0604020202020204" pitchFamily="34" charset="0"/>
                <a:cs typeface="Arial" panose="020B0604020202020204" pitchFamily="34" charset="0"/>
              </a:rPr>
              <a:t>Chủ</a:t>
            </a:r>
            <a:r>
              <a:rPr lang="en-US" altLang="ko-KR" sz="1200" b="1" i="1" dirty="0">
                <a:solidFill>
                  <a:srgbClr val="002060"/>
                </a:solidFill>
                <a:latin typeface="Arial" panose="020B0604020202020204" pitchFamily="34" charset="0"/>
                <a:cs typeface="Arial" panose="020B0604020202020204" pitchFamily="34" charset="0"/>
              </a:rPr>
              <a:t> </a:t>
            </a:r>
            <a:r>
              <a:rPr lang="en-US" altLang="ko-KR" sz="1200" b="1" i="1" dirty="0" err="1">
                <a:solidFill>
                  <a:srgbClr val="002060"/>
                </a:solidFill>
                <a:latin typeface="Arial" panose="020B0604020202020204" pitchFamily="34" charset="0"/>
                <a:cs typeface="Arial" panose="020B0604020202020204" pitchFamily="34" charset="0"/>
              </a:rPr>
              <a:t>biên</a:t>
            </a:r>
            <a:r>
              <a:rPr lang="en-US" altLang="ko-KR" sz="1200" b="1" dirty="0">
                <a:solidFill>
                  <a:srgbClr val="002060"/>
                </a:solidFill>
                <a:latin typeface="Arial" panose="020B0604020202020204" pitchFamily="34" charset="0"/>
                <a:cs typeface="Arial" panose="020B0604020202020204" pitchFamily="34" charset="0"/>
              </a:rPr>
              <a:t>)</a:t>
            </a:r>
          </a:p>
        </p:txBody>
      </p:sp>
      <p:sp>
        <p:nvSpPr>
          <p:cNvPr id="13" name="Rectangle 12">
            <a:extLst>
              <a:ext uri="{FF2B5EF4-FFF2-40B4-BE49-F238E27FC236}">
                <a16:creationId xmlns:a16="http://schemas.microsoft.com/office/drawing/2014/main" id="{A5EA6341-E137-C243-972D-6202D0F2DF89}"/>
              </a:ext>
            </a:extLst>
          </p:cNvPr>
          <p:cNvSpPr/>
          <p:nvPr/>
        </p:nvSpPr>
        <p:spPr>
          <a:xfrm>
            <a:off x="2741889" y="6025641"/>
            <a:ext cx="2276804" cy="528350"/>
          </a:xfrm>
          <a:prstGeom prst="rect">
            <a:avLst/>
          </a:prstGeom>
        </p:spPr>
        <p:txBody>
          <a:bodyPr wrap="square">
            <a:spAutoFit/>
          </a:bodyPr>
          <a:lstStyle/>
          <a:p>
            <a:pPr lvl="0">
              <a:lnSpc>
                <a:spcPts val="1500"/>
              </a:lnSpc>
              <a:spcBef>
                <a:spcPts val="200"/>
              </a:spcBef>
              <a:spcAft>
                <a:spcPts val="200"/>
              </a:spcAft>
              <a:defRPr/>
            </a:pPr>
            <a:r>
              <a:rPr lang="vi-VN" altLang="ko-KR" sz="1200" b="1" dirty="0">
                <a:solidFill>
                  <a:srgbClr val="002060"/>
                </a:solidFill>
                <a:cs typeface="Arial" panose="020B0604020202020204" pitchFamily="34" charset="0"/>
              </a:rPr>
              <a:t>ThS</a:t>
            </a:r>
            <a:r>
              <a:rPr lang="en-US" altLang="ko-KR" sz="1200" b="1" dirty="0">
                <a:solidFill>
                  <a:srgbClr val="002060"/>
                </a:solidFill>
                <a:latin typeface="Arial" panose="020B0604020202020204" pitchFamily="34" charset="0"/>
                <a:cs typeface="Arial" panose="020B0604020202020204" pitchFamily="34" charset="0"/>
              </a:rPr>
              <a:t>.</a:t>
            </a:r>
            <a:r>
              <a:rPr lang="vi-VN" altLang="ko-KR" sz="1200" b="1" dirty="0">
                <a:solidFill>
                  <a:srgbClr val="002060"/>
                </a:solidFill>
                <a:cs typeface="Arial" panose="020B0604020202020204" pitchFamily="34" charset="0"/>
              </a:rPr>
              <a:t> </a:t>
            </a:r>
            <a:r>
              <a:rPr lang="en-US" sz="1200" b="1" spc="-40" dirty="0" err="1">
                <a:solidFill>
                  <a:srgbClr val="002060"/>
                </a:solidFill>
                <a:latin typeface="Arial" panose="020B0604020202020204" pitchFamily="34" charset="0"/>
                <a:cs typeface="Arial" panose="020B0604020202020204" pitchFamily="34" charset="0"/>
              </a:rPr>
              <a:t>NGUYỄN</a:t>
            </a:r>
            <a:r>
              <a:rPr lang="en-US" sz="1200" b="1" spc="-40" dirty="0">
                <a:solidFill>
                  <a:srgbClr val="002060"/>
                </a:solidFill>
                <a:latin typeface="Arial" panose="020B0604020202020204" pitchFamily="34" charset="0"/>
                <a:cs typeface="Arial" panose="020B0604020202020204" pitchFamily="34" charset="0"/>
              </a:rPr>
              <a:t> TUẤN CƯỜNG</a:t>
            </a:r>
          </a:p>
          <a:p>
            <a:pPr lvl="0">
              <a:lnSpc>
                <a:spcPts val="1500"/>
              </a:lnSpc>
              <a:spcBef>
                <a:spcPts val="200"/>
              </a:spcBef>
              <a:spcAft>
                <a:spcPts val="200"/>
              </a:spcAft>
              <a:defRPr/>
            </a:pPr>
            <a:r>
              <a:rPr lang="en-US" sz="1200" b="1" spc="-40" dirty="0">
                <a:solidFill>
                  <a:srgbClr val="002060"/>
                </a:solidFill>
                <a:latin typeface="Arial" panose="020B0604020202020204" pitchFamily="34" charset="0"/>
                <a:cs typeface="Arial" panose="020B0604020202020204" pitchFamily="34" charset="0"/>
              </a:rPr>
              <a:t>(</a:t>
            </a:r>
            <a:r>
              <a:rPr lang="en-US" sz="1200" b="1" i="1" spc="-40" dirty="0" err="1">
                <a:solidFill>
                  <a:srgbClr val="002060"/>
                </a:solidFill>
                <a:latin typeface="Arial" panose="020B0604020202020204" pitchFamily="34" charset="0"/>
                <a:cs typeface="Arial" panose="020B0604020202020204" pitchFamily="34" charset="0"/>
              </a:rPr>
              <a:t>Chủ</a:t>
            </a:r>
            <a:r>
              <a:rPr lang="en-US" sz="1200" b="1" i="1" spc="-40" dirty="0">
                <a:solidFill>
                  <a:srgbClr val="002060"/>
                </a:solidFill>
                <a:latin typeface="Arial" panose="020B0604020202020204" pitchFamily="34" charset="0"/>
                <a:cs typeface="Arial" panose="020B0604020202020204" pitchFamily="34" charset="0"/>
              </a:rPr>
              <a:t> </a:t>
            </a:r>
            <a:r>
              <a:rPr lang="en-US" sz="1200" b="1" i="1" spc="-40" dirty="0" err="1">
                <a:solidFill>
                  <a:srgbClr val="002060"/>
                </a:solidFill>
                <a:latin typeface="Arial" panose="020B0604020202020204" pitchFamily="34" charset="0"/>
                <a:cs typeface="Arial" panose="020B0604020202020204" pitchFamily="34" charset="0"/>
              </a:rPr>
              <a:t>biên</a:t>
            </a:r>
            <a:r>
              <a:rPr lang="en-US" sz="1200" b="1" i="1" spc="-40" dirty="0">
                <a:solidFill>
                  <a:srgbClr val="002060"/>
                </a:solidFill>
                <a:latin typeface="Arial" panose="020B0604020202020204" pitchFamily="34" charset="0"/>
                <a:cs typeface="Arial" panose="020B0604020202020204" pitchFamily="34" charset="0"/>
              </a:rPr>
              <a:t>)</a:t>
            </a:r>
            <a:endParaRPr lang="x-none" sz="1200" dirty="0"/>
          </a:p>
        </p:txBody>
      </p:sp>
      <p:sp>
        <p:nvSpPr>
          <p:cNvPr id="14" name="Rectangle 13">
            <a:extLst>
              <a:ext uri="{FF2B5EF4-FFF2-40B4-BE49-F238E27FC236}">
                <a16:creationId xmlns:a16="http://schemas.microsoft.com/office/drawing/2014/main" id="{016B1751-DBE8-2B42-862B-1791C734394C}"/>
              </a:ext>
            </a:extLst>
          </p:cNvPr>
          <p:cNvSpPr/>
          <p:nvPr/>
        </p:nvSpPr>
        <p:spPr>
          <a:xfrm>
            <a:off x="5112613" y="6000844"/>
            <a:ext cx="2130124" cy="519694"/>
          </a:xfrm>
          <a:prstGeom prst="rect">
            <a:avLst/>
          </a:prstGeom>
        </p:spPr>
        <p:txBody>
          <a:bodyPr wrap="square">
            <a:spAutoFit/>
          </a:bodyPr>
          <a:lstStyle/>
          <a:p>
            <a:pPr lvl="0">
              <a:lnSpc>
                <a:spcPts val="1500"/>
              </a:lnSpc>
              <a:spcBef>
                <a:spcPts val="200"/>
              </a:spcBef>
              <a:spcAft>
                <a:spcPts val="200"/>
              </a:spcAft>
              <a:defRPr/>
            </a:pPr>
            <a:r>
              <a:rPr lang="vi-VN" altLang="ko-KR" sz="1200" b="1" dirty="0">
                <a:solidFill>
                  <a:srgbClr val="002060"/>
                </a:solidFill>
                <a:cs typeface="Arial" panose="020B0604020202020204" pitchFamily="34" charset="0"/>
              </a:rPr>
              <a:t>ThS</a:t>
            </a:r>
            <a:r>
              <a:rPr lang="en-US" altLang="ko-KR" sz="1200" b="1" dirty="0">
                <a:solidFill>
                  <a:srgbClr val="002060"/>
                </a:solidFill>
                <a:latin typeface="Arial" panose="020B0604020202020204" pitchFamily="34" charset="0"/>
                <a:cs typeface="Arial" panose="020B0604020202020204" pitchFamily="34" charset="0"/>
              </a:rPr>
              <a:t>.</a:t>
            </a:r>
            <a:r>
              <a:rPr lang="vi-VN" altLang="ko-KR" sz="1200" b="1" dirty="0">
                <a:solidFill>
                  <a:srgbClr val="002060"/>
                </a:solidFill>
                <a:cs typeface="Arial" panose="020B0604020202020204" pitchFamily="34" charset="0"/>
              </a:rPr>
              <a:t> </a:t>
            </a:r>
            <a:r>
              <a:rPr lang="en-US" sz="1200" b="1" spc="-40" dirty="0">
                <a:solidFill>
                  <a:srgbClr val="002060"/>
                </a:solidFill>
                <a:latin typeface="Arial" panose="020B0604020202020204" pitchFamily="34" charset="0"/>
                <a:cs typeface="Arial" panose="020B0604020202020204" pitchFamily="34" charset="0"/>
              </a:rPr>
              <a:t>LƯƠNG THANH KHIẾT</a:t>
            </a:r>
          </a:p>
          <a:p>
            <a:pPr lvl="0">
              <a:lnSpc>
                <a:spcPts val="1500"/>
              </a:lnSpc>
              <a:spcBef>
                <a:spcPts val="200"/>
              </a:spcBef>
              <a:spcAft>
                <a:spcPts val="200"/>
              </a:spcAft>
              <a:defRPr/>
            </a:pPr>
            <a:r>
              <a:rPr lang="en-US" sz="1200" b="1" spc="-40" dirty="0">
                <a:solidFill>
                  <a:srgbClr val="002060"/>
                </a:solidFill>
                <a:latin typeface="Arial" panose="020B0604020202020204" pitchFamily="34" charset="0"/>
                <a:cs typeface="Arial" panose="020B0604020202020204" pitchFamily="34" charset="0"/>
              </a:rPr>
              <a:t>(</a:t>
            </a:r>
            <a:r>
              <a:rPr lang="en-US" sz="1200" b="1" i="1" spc="-40" dirty="0" err="1">
                <a:solidFill>
                  <a:srgbClr val="002060"/>
                </a:solidFill>
                <a:latin typeface="Arial" panose="020B0604020202020204" pitchFamily="34" charset="0"/>
                <a:cs typeface="Arial" panose="020B0604020202020204" pitchFamily="34" charset="0"/>
              </a:rPr>
              <a:t>Tác</a:t>
            </a:r>
            <a:r>
              <a:rPr lang="en-US" sz="1200" b="1" i="1" spc="-40" dirty="0">
                <a:solidFill>
                  <a:srgbClr val="002060"/>
                </a:solidFill>
                <a:latin typeface="Arial" panose="020B0604020202020204" pitchFamily="34" charset="0"/>
                <a:cs typeface="Arial" panose="020B0604020202020204" pitchFamily="34" charset="0"/>
              </a:rPr>
              <a:t> </a:t>
            </a:r>
            <a:r>
              <a:rPr lang="en-US" sz="1200" b="1" i="1" spc="-40" dirty="0" err="1">
                <a:solidFill>
                  <a:srgbClr val="002060"/>
                </a:solidFill>
                <a:latin typeface="Arial" panose="020B0604020202020204" pitchFamily="34" charset="0"/>
                <a:cs typeface="Arial" panose="020B0604020202020204" pitchFamily="34" charset="0"/>
              </a:rPr>
              <a:t>giả</a:t>
            </a:r>
            <a:r>
              <a:rPr lang="en-US" sz="1200" b="1" i="1" spc="-40" dirty="0">
                <a:solidFill>
                  <a:srgbClr val="002060"/>
                </a:solidFill>
                <a:latin typeface="Arial" panose="020B0604020202020204" pitchFamily="34" charset="0"/>
                <a:cs typeface="Arial" panose="020B0604020202020204" pitchFamily="34" charset="0"/>
              </a:rPr>
              <a:t>)</a:t>
            </a:r>
            <a:endParaRPr lang="x-none" sz="1200" dirty="0"/>
          </a:p>
        </p:txBody>
      </p:sp>
      <p:sp>
        <p:nvSpPr>
          <p:cNvPr id="15" name="Rectangle 14">
            <a:extLst>
              <a:ext uri="{FF2B5EF4-FFF2-40B4-BE49-F238E27FC236}">
                <a16:creationId xmlns:a16="http://schemas.microsoft.com/office/drawing/2014/main" id="{9F6799FC-86FD-4649-9BFD-D2DA9AA62B00}"/>
              </a:ext>
            </a:extLst>
          </p:cNvPr>
          <p:cNvSpPr/>
          <p:nvPr/>
        </p:nvSpPr>
        <p:spPr>
          <a:xfrm>
            <a:off x="7556630" y="5962485"/>
            <a:ext cx="2165104" cy="519694"/>
          </a:xfrm>
          <a:prstGeom prst="rect">
            <a:avLst/>
          </a:prstGeom>
        </p:spPr>
        <p:txBody>
          <a:bodyPr wrap="square">
            <a:spAutoFit/>
          </a:bodyPr>
          <a:lstStyle/>
          <a:p>
            <a:pPr lvl="0">
              <a:lnSpc>
                <a:spcPts val="1500"/>
              </a:lnSpc>
              <a:spcBef>
                <a:spcPts val="200"/>
              </a:spcBef>
              <a:spcAft>
                <a:spcPts val="200"/>
              </a:spcAft>
              <a:defRPr/>
            </a:pPr>
            <a:r>
              <a:rPr lang="vi-VN" sz="1200" b="1" spc="-40" dirty="0">
                <a:solidFill>
                  <a:srgbClr val="002060"/>
                </a:solidFill>
                <a:latin typeface="Arial" panose="020B0604020202020204" pitchFamily="34" charset="0"/>
                <a:cs typeface="Arial" panose="020B0604020202020204" pitchFamily="34" charset="0"/>
              </a:rPr>
              <a:t>GV. </a:t>
            </a:r>
            <a:r>
              <a:rPr lang="en-US" sz="1200" b="1" spc="-40" dirty="0">
                <a:solidFill>
                  <a:srgbClr val="002060"/>
                </a:solidFill>
                <a:latin typeface="Arial" panose="020B0604020202020204" pitchFamily="34" charset="0"/>
                <a:cs typeface="Arial" panose="020B0604020202020204" pitchFamily="34" charset="0"/>
              </a:rPr>
              <a:t>NG.ÁNH PHƯƠNG NAM</a:t>
            </a:r>
          </a:p>
          <a:p>
            <a:pPr lvl="0">
              <a:lnSpc>
                <a:spcPts val="1500"/>
              </a:lnSpc>
              <a:spcBef>
                <a:spcPts val="200"/>
              </a:spcBef>
              <a:spcAft>
                <a:spcPts val="200"/>
              </a:spcAft>
              <a:defRPr/>
            </a:pPr>
            <a:r>
              <a:rPr lang="en-US" sz="1200" b="1" spc="-40" dirty="0">
                <a:solidFill>
                  <a:srgbClr val="002060"/>
                </a:solidFill>
                <a:latin typeface="Arial" panose="020B0604020202020204" pitchFamily="34" charset="0"/>
                <a:cs typeface="Arial" panose="020B0604020202020204" pitchFamily="34" charset="0"/>
              </a:rPr>
              <a:t>(</a:t>
            </a:r>
            <a:r>
              <a:rPr lang="en-US" sz="1200" b="1" i="1" spc="-40" dirty="0" err="1">
                <a:solidFill>
                  <a:srgbClr val="002060"/>
                </a:solidFill>
                <a:latin typeface="Arial" panose="020B0604020202020204" pitchFamily="34" charset="0"/>
                <a:cs typeface="Arial" panose="020B0604020202020204" pitchFamily="34" charset="0"/>
              </a:rPr>
              <a:t>Tác</a:t>
            </a:r>
            <a:r>
              <a:rPr lang="en-US" sz="1200" b="1" i="1" spc="-40" dirty="0">
                <a:solidFill>
                  <a:srgbClr val="002060"/>
                </a:solidFill>
                <a:latin typeface="Arial" panose="020B0604020202020204" pitchFamily="34" charset="0"/>
                <a:cs typeface="Arial" panose="020B0604020202020204" pitchFamily="34" charset="0"/>
              </a:rPr>
              <a:t> </a:t>
            </a:r>
            <a:r>
              <a:rPr lang="en-US" sz="1200" b="1" i="1" spc="-40" dirty="0" err="1">
                <a:solidFill>
                  <a:srgbClr val="002060"/>
                </a:solidFill>
                <a:latin typeface="Arial" panose="020B0604020202020204" pitchFamily="34" charset="0"/>
                <a:cs typeface="Arial" panose="020B0604020202020204" pitchFamily="34" charset="0"/>
              </a:rPr>
              <a:t>giả</a:t>
            </a:r>
            <a:r>
              <a:rPr lang="en-US" sz="1200" b="1" i="1" spc="-40" dirty="0">
                <a:solidFill>
                  <a:srgbClr val="002060"/>
                </a:solidFill>
                <a:latin typeface="Arial" panose="020B0604020202020204" pitchFamily="34" charset="0"/>
                <a:cs typeface="Arial" panose="020B0604020202020204" pitchFamily="34" charset="0"/>
              </a:rPr>
              <a:t>)</a:t>
            </a:r>
            <a:endParaRPr lang="x-none" sz="1200" dirty="0"/>
          </a:p>
        </p:txBody>
      </p:sp>
      <p:sp>
        <p:nvSpPr>
          <p:cNvPr id="16" name="Rectangle 15">
            <a:extLst>
              <a:ext uri="{FF2B5EF4-FFF2-40B4-BE49-F238E27FC236}">
                <a16:creationId xmlns:a16="http://schemas.microsoft.com/office/drawing/2014/main" id="{5F701290-677F-E04C-913B-7CBAE82E304F}"/>
              </a:ext>
            </a:extLst>
          </p:cNvPr>
          <p:cNvSpPr/>
          <p:nvPr/>
        </p:nvSpPr>
        <p:spPr>
          <a:xfrm>
            <a:off x="9984259" y="5962485"/>
            <a:ext cx="1876679" cy="758990"/>
          </a:xfrm>
          <a:prstGeom prst="rect">
            <a:avLst/>
          </a:prstGeom>
        </p:spPr>
        <p:txBody>
          <a:bodyPr wrap="square">
            <a:spAutoFit/>
          </a:bodyPr>
          <a:lstStyle/>
          <a:p>
            <a:pPr lvl="0">
              <a:lnSpc>
                <a:spcPts val="1500"/>
              </a:lnSpc>
              <a:spcBef>
                <a:spcPts val="200"/>
              </a:spcBef>
              <a:spcAft>
                <a:spcPts val="200"/>
              </a:spcAft>
              <a:defRPr/>
            </a:pPr>
            <a:r>
              <a:rPr lang="en-US" altLang="ko-KR" sz="1200" b="1" dirty="0">
                <a:solidFill>
                  <a:srgbClr val="002060"/>
                </a:solidFill>
                <a:latin typeface="Arial" panose="020B0604020202020204" pitchFamily="34" charset="0"/>
                <a:cs typeface="Arial" panose="020B0604020202020204" pitchFamily="34" charset="0"/>
              </a:rPr>
              <a:t>GV . NGƯT.  </a:t>
            </a:r>
          </a:p>
          <a:p>
            <a:pPr lvl="0">
              <a:lnSpc>
                <a:spcPts val="1500"/>
              </a:lnSpc>
              <a:spcBef>
                <a:spcPts val="200"/>
              </a:spcBef>
              <a:spcAft>
                <a:spcPts val="200"/>
              </a:spcAft>
              <a:defRPr/>
            </a:pPr>
            <a:r>
              <a:rPr lang="en-US" altLang="ko-KR" sz="1200" b="1" dirty="0">
                <a:solidFill>
                  <a:srgbClr val="002060"/>
                </a:solidFill>
                <a:latin typeface="Arial" panose="020B0604020202020204" pitchFamily="34" charset="0"/>
                <a:cs typeface="Arial" panose="020B0604020202020204" pitchFamily="34" charset="0"/>
              </a:rPr>
              <a:t>PHẠM VĂN THUẬN</a:t>
            </a:r>
          </a:p>
          <a:p>
            <a:pPr lvl="0">
              <a:lnSpc>
                <a:spcPts val="1500"/>
              </a:lnSpc>
              <a:spcBef>
                <a:spcPts val="200"/>
              </a:spcBef>
              <a:spcAft>
                <a:spcPts val="200"/>
              </a:spcAft>
              <a:defRPr/>
            </a:pPr>
            <a:r>
              <a:rPr lang="en-US" altLang="ko-KR" sz="1200" b="1" dirty="0">
                <a:solidFill>
                  <a:srgbClr val="002060"/>
                </a:solidFill>
                <a:latin typeface="Arial" panose="020B0604020202020204" pitchFamily="34" charset="0"/>
                <a:cs typeface="Arial" panose="020B0604020202020204" pitchFamily="34" charset="0"/>
              </a:rPr>
              <a:t>(</a:t>
            </a:r>
            <a:r>
              <a:rPr lang="en-US" altLang="ko-KR" sz="1200" b="1" i="1" dirty="0" err="1">
                <a:solidFill>
                  <a:srgbClr val="002060"/>
                </a:solidFill>
                <a:latin typeface="Arial" panose="020B0604020202020204" pitchFamily="34" charset="0"/>
                <a:cs typeface="Arial" panose="020B0604020202020204" pitchFamily="34" charset="0"/>
              </a:rPr>
              <a:t>Tác</a:t>
            </a:r>
            <a:r>
              <a:rPr lang="en-US" altLang="ko-KR" sz="1200" b="1" i="1" dirty="0">
                <a:solidFill>
                  <a:srgbClr val="002060"/>
                </a:solidFill>
                <a:latin typeface="Arial" panose="020B0604020202020204" pitchFamily="34" charset="0"/>
                <a:cs typeface="Arial" panose="020B0604020202020204" pitchFamily="34" charset="0"/>
              </a:rPr>
              <a:t> </a:t>
            </a:r>
            <a:r>
              <a:rPr lang="en-US" altLang="ko-KR" sz="1200" b="1" i="1" dirty="0" err="1">
                <a:solidFill>
                  <a:srgbClr val="002060"/>
                </a:solidFill>
                <a:latin typeface="Arial" panose="020B0604020202020204" pitchFamily="34" charset="0"/>
                <a:cs typeface="Arial" panose="020B0604020202020204" pitchFamily="34" charset="0"/>
              </a:rPr>
              <a:t>giả</a:t>
            </a:r>
            <a:r>
              <a:rPr lang="en-US" altLang="ko-KR" sz="1200" b="1" dirty="0">
                <a:solidFill>
                  <a:srgbClr val="002060"/>
                </a:solidFill>
                <a:latin typeface="Arial" panose="020B0604020202020204" pitchFamily="34" charset="0"/>
                <a:cs typeface="Arial" panose="020B0604020202020204" pitchFamily="34" charset="0"/>
              </a:rPr>
              <a:t>)</a:t>
            </a:r>
          </a:p>
        </p:txBody>
      </p:sp>
      <p:pic>
        <p:nvPicPr>
          <p:cNvPr id="17" name="Picture 5" descr="C:\Users\DHNV1\Desktop\LogoChanTroi.jpg">
            <a:extLst>
              <a:ext uri="{FF2B5EF4-FFF2-40B4-BE49-F238E27FC236}">
                <a16:creationId xmlns:a16="http://schemas.microsoft.com/office/drawing/2014/main" id="{514E7A99-27CE-A34C-935C-2695C276D8AA}"/>
              </a:ext>
            </a:extLst>
          </p:cNvPr>
          <p:cNvPicPr>
            <a:picLocks noChangeAspect="1" noChangeArrowheads="1"/>
          </p:cNvPicPr>
          <p:nvPr/>
        </p:nvPicPr>
        <p:blipFill rotWithShape="1">
          <a:blip r:embed="rId10"/>
          <a:srcRect l="10926" t="11359" r="7818"/>
          <a:stretch/>
        </p:blipFill>
        <p:spPr bwMode="auto">
          <a:xfrm>
            <a:off x="10846903" y="155271"/>
            <a:ext cx="1200973" cy="1161152"/>
          </a:xfrm>
          <a:prstGeom prst="rect">
            <a:avLst/>
          </a:prstGeom>
          <a:noFill/>
        </p:spPr>
      </p:pic>
      <p:sp>
        <p:nvSpPr>
          <p:cNvPr id="18" name="Subtitle 2">
            <a:extLst>
              <a:ext uri="{FF2B5EF4-FFF2-40B4-BE49-F238E27FC236}">
                <a16:creationId xmlns:a16="http://schemas.microsoft.com/office/drawing/2014/main" id="{BFFED631-A1E4-4140-81F6-4F8DA04F369C}"/>
              </a:ext>
            </a:extLst>
          </p:cNvPr>
          <p:cNvSpPr txBox="1">
            <a:spLocks/>
          </p:cNvSpPr>
          <p:nvPr/>
        </p:nvSpPr>
        <p:spPr>
          <a:xfrm>
            <a:off x="72888" y="2751928"/>
            <a:ext cx="2833771" cy="50292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x-none" sz="2800" b="1" dirty="0">
                <a:solidFill>
                  <a:schemeClr val="accent5"/>
                </a:solidFill>
                <a:latin typeface="Arial" panose="020B0604020202020204" pitchFamily="34" charset="0"/>
                <a:cs typeface="Arial" panose="020B0604020202020204" pitchFamily="34" charset="0"/>
              </a:rPr>
              <a:t>NHÓM TÁC GIẢ</a:t>
            </a:r>
          </a:p>
        </p:txBody>
      </p:sp>
    </p:spTree>
    <p:extLst>
      <p:ext uri="{BB962C8B-B14F-4D97-AF65-F5344CB8AC3E}">
        <p14:creationId xmlns:p14="http://schemas.microsoft.com/office/powerpoint/2010/main" val="406521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ppt_x"/>
                                          </p:val>
                                        </p:tav>
                                        <p:tav tm="100000">
                                          <p:val>
                                            <p:strVal val="#ppt_x"/>
                                          </p:val>
                                        </p:tav>
                                      </p:tavLst>
                                    </p:anim>
                                    <p:anim calcmode="lin" valueType="num">
                                      <p:cBhvr additive="base">
                                        <p:cTn id="43" dur="500" fill="hold"/>
                                        <p:tgtEl>
                                          <p:spTgt spid="15"/>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500" fill="hold"/>
                                        <p:tgtEl>
                                          <p:spTgt spid="10"/>
                                        </p:tgtEl>
                                        <p:attrNameLst>
                                          <p:attrName>ppt_x</p:attrName>
                                        </p:attrNameLst>
                                      </p:cBhvr>
                                      <p:tavLst>
                                        <p:tav tm="0">
                                          <p:val>
                                            <p:strVal val="#ppt_x"/>
                                          </p:val>
                                        </p:tav>
                                        <p:tav tm="100000">
                                          <p:val>
                                            <p:strVal val="#ppt_x"/>
                                          </p:val>
                                        </p:tav>
                                      </p:tavLst>
                                    </p:anim>
                                    <p:anim calcmode="lin" valueType="num">
                                      <p:cBhvr additive="base">
                                        <p:cTn id="4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500" fill="hold"/>
                                        <p:tgtEl>
                                          <p:spTgt spid="16"/>
                                        </p:tgtEl>
                                        <p:attrNameLst>
                                          <p:attrName>ppt_x</p:attrName>
                                        </p:attrNameLst>
                                      </p:cBhvr>
                                      <p:tavLst>
                                        <p:tav tm="0">
                                          <p:val>
                                            <p:strVal val="#ppt_x"/>
                                          </p:val>
                                        </p:tav>
                                        <p:tav tm="100000">
                                          <p:val>
                                            <p:strVal val="#ppt_x"/>
                                          </p:val>
                                        </p:tav>
                                      </p:tavLst>
                                    </p:anim>
                                    <p:anim calcmode="lin" valueType="num">
                                      <p:cBhvr additive="base">
                                        <p:cTn id="53" dur="500" fill="hold"/>
                                        <p:tgtEl>
                                          <p:spTgt spid="16"/>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additive="base">
                                        <p:cTn id="56" dur="500" fill="hold"/>
                                        <p:tgtEl>
                                          <p:spTgt spid="9"/>
                                        </p:tgtEl>
                                        <p:attrNameLst>
                                          <p:attrName>ppt_x</p:attrName>
                                        </p:attrNameLst>
                                      </p:cBhvr>
                                      <p:tavLst>
                                        <p:tav tm="0">
                                          <p:val>
                                            <p:strVal val="#ppt_x"/>
                                          </p:val>
                                        </p:tav>
                                        <p:tav tm="100000">
                                          <p:val>
                                            <p:strVal val="#ppt_x"/>
                                          </p:val>
                                        </p:tav>
                                      </p:tavLst>
                                    </p:anim>
                                    <p:anim calcmode="lin" valueType="num">
                                      <p:cBhvr additive="base">
                                        <p:cTn id="5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6BED331-886A-45F0-88A2-B9E02CB10AEA}"/>
              </a:ext>
            </a:extLst>
          </p:cNvPr>
          <p:cNvSpPr>
            <a:spLocks noGrp="1"/>
          </p:cNvSpPr>
          <p:nvPr>
            <p:ph type="sldNum" sz="quarter" idx="4"/>
          </p:nvPr>
        </p:nvSpPr>
        <p:spPr/>
        <p:txBody>
          <a:bodyPr/>
          <a:lstStyle/>
          <a:p>
            <a:fld id="{74A3404E-108D-4C83-932E-0A353F71BD4D}" type="slidenum">
              <a:rPr lang="en-US" smtClean="0"/>
              <a:pPr/>
              <a:t>20</a:t>
            </a:fld>
            <a:endParaRPr lang="en-US" dirty="0"/>
          </a:p>
        </p:txBody>
      </p:sp>
      <p:sp>
        <p:nvSpPr>
          <p:cNvPr id="9" name="TextBox 8">
            <a:extLst>
              <a:ext uri="{FF2B5EF4-FFF2-40B4-BE49-F238E27FC236}">
                <a16:creationId xmlns:a16="http://schemas.microsoft.com/office/drawing/2014/main" id="{3ACDB3A3-0FC9-4424-86CC-D12703EEFE7F}"/>
              </a:ext>
            </a:extLst>
          </p:cNvPr>
          <p:cNvSpPr txBox="1"/>
          <p:nvPr/>
        </p:nvSpPr>
        <p:spPr>
          <a:xfrm>
            <a:off x="493654" y="734371"/>
            <a:ext cx="10550089" cy="984885"/>
          </a:xfrm>
          <a:prstGeom prst="rect">
            <a:avLst/>
          </a:prstGeom>
          <a:noFill/>
        </p:spPr>
        <p:txBody>
          <a:bodyPr wrap="square">
            <a:spAutoFit/>
          </a:bodyPr>
          <a:lstStyle/>
          <a:p>
            <a:pPr marL="285750" indent="-285750">
              <a:buFont typeface="Wingdings" panose="05000000000000000000" pitchFamily="2" charset="2"/>
              <a:buChar char="§"/>
            </a:pPr>
            <a:r>
              <a:rPr lang="vi-VN" sz="2000" b="1" dirty="0"/>
              <a:t>Đa dạng các hình thức thường thức mĩ thuật và kết nối kiến thức với cuộc sống trong mỗi bài học </a:t>
            </a:r>
          </a:p>
          <a:p>
            <a:pPr marL="285750" indent="-285750">
              <a:buFont typeface="Wingdings" panose="05000000000000000000" pitchFamily="2" charset="2"/>
              <a:buChar char="§"/>
            </a:pPr>
            <a:endParaRPr lang="vi-VN" dirty="0">
              <a:solidFill>
                <a:srgbClr val="002060"/>
              </a:solidFill>
            </a:endParaRPr>
          </a:p>
        </p:txBody>
      </p:sp>
      <p:pic>
        <p:nvPicPr>
          <p:cNvPr id="11" name="Picture 5" descr="C:\Users\DHNV1\Desktop\LogoChanTroi.jpg">
            <a:extLst>
              <a:ext uri="{FF2B5EF4-FFF2-40B4-BE49-F238E27FC236}">
                <a16:creationId xmlns:a16="http://schemas.microsoft.com/office/drawing/2014/main" id="{C6D1B302-9A05-0046-A460-A6F2C06307BD}"/>
              </a:ext>
            </a:extLst>
          </p:cNvPr>
          <p:cNvPicPr>
            <a:picLocks noChangeAspect="1" noChangeArrowheads="1"/>
          </p:cNvPicPr>
          <p:nvPr/>
        </p:nvPicPr>
        <p:blipFill rotWithShape="1">
          <a:blip r:embed="rId3"/>
          <a:srcRect l="10926" t="11359" r="7818"/>
          <a:stretch/>
        </p:blipFill>
        <p:spPr bwMode="auto">
          <a:xfrm>
            <a:off x="10846903" y="155271"/>
            <a:ext cx="1200973" cy="1161152"/>
          </a:xfrm>
          <a:prstGeom prst="rect">
            <a:avLst/>
          </a:prstGeom>
          <a:noFill/>
        </p:spPr>
      </p:pic>
      <p:pic>
        <p:nvPicPr>
          <p:cNvPr id="5" name="Picture 4">
            <a:extLst>
              <a:ext uri="{FF2B5EF4-FFF2-40B4-BE49-F238E27FC236}">
                <a16:creationId xmlns:a16="http://schemas.microsoft.com/office/drawing/2014/main" id="{F7E931BA-C2E5-B04E-AEF8-9B111E5D14A7}"/>
              </a:ext>
            </a:extLst>
          </p:cNvPr>
          <p:cNvPicPr>
            <a:picLocks noChangeAspect="1"/>
          </p:cNvPicPr>
          <p:nvPr/>
        </p:nvPicPr>
        <p:blipFill rotWithShape="1">
          <a:blip r:embed="rId4">
            <a:extLst>
              <a:ext uri="{28A0092B-C50C-407E-A947-70E740481C1C}">
                <a14:useLocalDpi xmlns:a14="http://schemas.microsoft.com/office/drawing/2010/main" val="0"/>
              </a:ext>
            </a:extLst>
          </a:blip>
          <a:srcRect l="48854"/>
          <a:stretch/>
        </p:blipFill>
        <p:spPr>
          <a:xfrm>
            <a:off x="-23366" y="2418328"/>
            <a:ext cx="2582825" cy="3550920"/>
          </a:xfrm>
          <a:prstGeom prst="rect">
            <a:avLst/>
          </a:prstGeom>
        </p:spPr>
      </p:pic>
      <p:pic>
        <p:nvPicPr>
          <p:cNvPr id="7" name="Picture 6">
            <a:extLst>
              <a:ext uri="{FF2B5EF4-FFF2-40B4-BE49-F238E27FC236}">
                <a16:creationId xmlns:a16="http://schemas.microsoft.com/office/drawing/2014/main" id="{653792E5-A1D6-6E43-AD9D-AE0C138BD7E2}"/>
              </a:ext>
            </a:extLst>
          </p:cNvPr>
          <p:cNvPicPr>
            <a:picLocks noChangeAspect="1"/>
          </p:cNvPicPr>
          <p:nvPr/>
        </p:nvPicPr>
        <p:blipFill rotWithShape="1">
          <a:blip r:embed="rId5">
            <a:extLst>
              <a:ext uri="{28A0092B-C50C-407E-A947-70E740481C1C}">
                <a14:useLocalDpi xmlns:a14="http://schemas.microsoft.com/office/drawing/2010/main" val="0"/>
              </a:ext>
            </a:extLst>
          </a:blip>
          <a:srcRect l="50622"/>
          <a:stretch/>
        </p:blipFill>
        <p:spPr>
          <a:xfrm>
            <a:off x="2087018" y="2172004"/>
            <a:ext cx="2493541" cy="3550920"/>
          </a:xfrm>
          <a:prstGeom prst="rect">
            <a:avLst/>
          </a:prstGeom>
        </p:spPr>
      </p:pic>
      <p:pic>
        <p:nvPicPr>
          <p:cNvPr id="23" name="Picture 22">
            <a:extLst>
              <a:ext uri="{FF2B5EF4-FFF2-40B4-BE49-F238E27FC236}">
                <a16:creationId xmlns:a16="http://schemas.microsoft.com/office/drawing/2014/main" id="{895499A1-0A5A-5C48-9ACC-A2D03F64E494}"/>
              </a:ext>
            </a:extLst>
          </p:cNvPr>
          <p:cNvPicPr>
            <a:picLocks noChangeAspect="1"/>
          </p:cNvPicPr>
          <p:nvPr/>
        </p:nvPicPr>
        <p:blipFill rotWithShape="1">
          <a:blip r:embed="rId6">
            <a:extLst>
              <a:ext uri="{28A0092B-C50C-407E-A947-70E740481C1C}">
                <a14:useLocalDpi xmlns:a14="http://schemas.microsoft.com/office/drawing/2010/main" val="0"/>
              </a:ext>
            </a:extLst>
          </a:blip>
          <a:srcRect l="51036"/>
          <a:stretch/>
        </p:blipFill>
        <p:spPr>
          <a:xfrm>
            <a:off x="4078914" y="1889869"/>
            <a:ext cx="2480238" cy="3567998"/>
          </a:xfrm>
          <a:prstGeom prst="rect">
            <a:avLst/>
          </a:prstGeom>
        </p:spPr>
      </p:pic>
      <p:sp>
        <p:nvSpPr>
          <p:cNvPr id="24" name="TextBox 23">
            <a:extLst>
              <a:ext uri="{FF2B5EF4-FFF2-40B4-BE49-F238E27FC236}">
                <a16:creationId xmlns:a16="http://schemas.microsoft.com/office/drawing/2014/main" id="{F904288C-3756-9D48-BD77-E8EBE815DCA4}"/>
              </a:ext>
            </a:extLst>
          </p:cNvPr>
          <p:cNvSpPr txBox="1"/>
          <p:nvPr/>
        </p:nvSpPr>
        <p:spPr>
          <a:xfrm>
            <a:off x="563018" y="1494208"/>
            <a:ext cx="3048000" cy="369332"/>
          </a:xfrm>
          <a:prstGeom prst="rect">
            <a:avLst/>
          </a:prstGeom>
          <a:noFill/>
        </p:spPr>
        <p:txBody>
          <a:bodyPr wrap="square">
            <a:spAutoFit/>
          </a:bodyPr>
          <a:lstStyle/>
          <a:p>
            <a:pPr algn="ctr"/>
            <a:r>
              <a:rPr lang="vi-VN" b="1" dirty="0">
                <a:solidFill>
                  <a:schemeClr val="accent4">
                    <a:lumMod val="50000"/>
                  </a:schemeClr>
                </a:solidFill>
              </a:rPr>
              <a:t>Xem tranh của hoạ sĩ</a:t>
            </a:r>
          </a:p>
        </p:txBody>
      </p:sp>
      <p:sp>
        <p:nvSpPr>
          <p:cNvPr id="25" name="TextBox 24">
            <a:extLst>
              <a:ext uri="{FF2B5EF4-FFF2-40B4-BE49-F238E27FC236}">
                <a16:creationId xmlns:a16="http://schemas.microsoft.com/office/drawing/2014/main" id="{6E295602-1D18-9B45-A558-3EFAE1219B33}"/>
              </a:ext>
            </a:extLst>
          </p:cNvPr>
          <p:cNvSpPr txBox="1"/>
          <p:nvPr/>
        </p:nvSpPr>
        <p:spPr>
          <a:xfrm>
            <a:off x="3915362" y="5861817"/>
            <a:ext cx="4107423" cy="369332"/>
          </a:xfrm>
          <a:prstGeom prst="rect">
            <a:avLst/>
          </a:prstGeom>
          <a:noFill/>
        </p:spPr>
        <p:txBody>
          <a:bodyPr wrap="square">
            <a:spAutoFit/>
          </a:bodyPr>
          <a:lstStyle/>
          <a:p>
            <a:pPr algn="ctr"/>
            <a:r>
              <a:rPr lang="vi-VN" b="1" dirty="0">
                <a:solidFill>
                  <a:schemeClr val="accent4">
                    <a:lumMod val="50000"/>
                  </a:schemeClr>
                </a:solidFill>
              </a:rPr>
              <a:t>Tìm hiểu làng nghề, MT dân gian</a:t>
            </a:r>
          </a:p>
        </p:txBody>
      </p:sp>
      <p:sp>
        <p:nvSpPr>
          <p:cNvPr id="26" name="TextBox 25">
            <a:extLst>
              <a:ext uri="{FF2B5EF4-FFF2-40B4-BE49-F238E27FC236}">
                <a16:creationId xmlns:a16="http://schemas.microsoft.com/office/drawing/2014/main" id="{880100CE-7069-9942-A3F6-E7E2B29DBE5A}"/>
              </a:ext>
            </a:extLst>
          </p:cNvPr>
          <p:cNvSpPr txBox="1"/>
          <p:nvPr/>
        </p:nvSpPr>
        <p:spPr>
          <a:xfrm>
            <a:off x="7598058" y="5870564"/>
            <a:ext cx="2480239" cy="646331"/>
          </a:xfrm>
          <a:prstGeom prst="rect">
            <a:avLst/>
          </a:prstGeom>
          <a:noFill/>
        </p:spPr>
        <p:txBody>
          <a:bodyPr wrap="square">
            <a:spAutoFit/>
          </a:bodyPr>
          <a:lstStyle/>
          <a:p>
            <a:pPr algn="ctr"/>
            <a:r>
              <a:rPr lang="vi-VN" b="1" dirty="0">
                <a:solidFill>
                  <a:schemeClr val="accent4">
                    <a:lumMod val="50000"/>
                  </a:schemeClr>
                </a:solidFill>
              </a:rPr>
              <a:t>Ứng dụng MT </a:t>
            </a:r>
          </a:p>
          <a:p>
            <a:pPr algn="ctr"/>
            <a:r>
              <a:rPr lang="vi-VN" b="1" dirty="0">
                <a:solidFill>
                  <a:schemeClr val="accent4">
                    <a:lumMod val="50000"/>
                  </a:schemeClr>
                </a:solidFill>
              </a:rPr>
              <a:t>vào cuộc sống </a:t>
            </a:r>
          </a:p>
        </p:txBody>
      </p:sp>
      <p:sp>
        <p:nvSpPr>
          <p:cNvPr id="27" name="TextBox 26">
            <a:extLst>
              <a:ext uri="{FF2B5EF4-FFF2-40B4-BE49-F238E27FC236}">
                <a16:creationId xmlns:a16="http://schemas.microsoft.com/office/drawing/2014/main" id="{1C34C649-292E-FB4C-BB51-BBEEEC3F2149}"/>
              </a:ext>
            </a:extLst>
          </p:cNvPr>
          <p:cNvSpPr txBox="1"/>
          <p:nvPr/>
        </p:nvSpPr>
        <p:spPr>
          <a:xfrm>
            <a:off x="9950833" y="1566703"/>
            <a:ext cx="2293807" cy="646331"/>
          </a:xfrm>
          <a:prstGeom prst="rect">
            <a:avLst/>
          </a:prstGeom>
          <a:noFill/>
        </p:spPr>
        <p:txBody>
          <a:bodyPr wrap="square">
            <a:spAutoFit/>
          </a:bodyPr>
          <a:lstStyle/>
          <a:p>
            <a:pPr algn="ctr"/>
            <a:r>
              <a:rPr lang="vi-VN" b="1" dirty="0">
                <a:solidFill>
                  <a:schemeClr val="accent4">
                    <a:lumMod val="50000"/>
                  </a:schemeClr>
                </a:solidFill>
              </a:rPr>
              <a:t>Sắm vai giới thiệu sản phẩm</a:t>
            </a:r>
          </a:p>
        </p:txBody>
      </p:sp>
      <p:pic>
        <p:nvPicPr>
          <p:cNvPr id="30" name="Picture 29">
            <a:extLst>
              <a:ext uri="{FF2B5EF4-FFF2-40B4-BE49-F238E27FC236}">
                <a16:creationId xmlns:a16="http://schemas.microsoft.com/office/drawing/2014/main" id="{EBBCE588-CFB0-ED4D-B4DE-B3FF9D155B89}"/>
              </a:ext>
            </a:extLst>
          </p:cNvPr>
          <p:cNvPicPr>
            <a:picLocks noChangeAspect="1"/>
          </p:cNvPicPr>
          <p:nvPr/>
        </p:nvPicPr>
        <p:blipFill rotWithShape="1">
          <a:blip r:embed="rId7">
            <a:extLst>
              <a:ext uri="{28A0092B-C50C-407E-A947-70E740481C1C}">
                <a14:useLocalDpi xmlns:a14="http://schemas.microsoft.com/office/drawing/2010/main" val="0"/>
              </a:ext>
            </a:extLst>
          </a:blip>
          <a:srcRect l="50930"/>
          <a:stretch/>
        </p:blipFill>
        <p:spPr>
          <a:xfrm>
            <a:off x="6064459" y="2042563"/>
            <a:ext cx="2402474" cy="3429000"/>
          </a:xfrm>
          <a:prstGeom prst="rect">
            <a:avLst/>
          </a:prstGeom>
        </p:spPr>
      </p:pic>
      <p:pic>
        <p:nvPicPr>
          <p:cNvPr id="31" name="Picture 30">
            <a:extLst>
              <a:ext uri="{FF2B5EF4-FFF2-40B4-BE49-F238E27FC236}">
                <a16:creationId xmlns:a16="http://schemas.microsoft.com/office/drawing/2014/main" id="{18FBC881-4C2F-D04B-BB99-82B84E6A8A50}"/>
              </a:ext>
            </a:extLst>
          </p:cNvPr>
          <p:cNvPicPr>
            <a:picLocks noChangeAspect="1"/>
          </p:cNvPicPr>
          <p:nvPr/>
        </p:nvPicPr>
        <p:blipFill rotWithShape="1">
          <a:blip r:embed="rId8">
            <a:extLst>
              <a:ext uri="{28A0092B-C50C-407E-A947-70E740481C1C}">
                <a14:useLocalDpi xmlns:a14="http://schemas.microsoft.com/office/drawing/2010/main" val="0"/>
              </a:ext>
            </a:extLst>
          </a:blip>
          <a:srcRect l="50384"/>
          <a:stretch/>
        </p:blipFill>
        <p:spPr>
          <a:xfrm>
            <a:off x="7783885" y="2166674"/>
            <a:ext cx="2515595" cy="3550920"/>
          </a:xfrm>
          <a:prstGeom prst="rect">
            <a:avLst/>
          </a:prstGeom>
        </p:spPr>
      </p:pic>
      <p:pic>
        <p:nvPicPr>
          <p:cNvPr id="32" name="Picture 31">
            <a:extLst>
              <a:ext uri="{FF2B5EF4-FFF2-40B4-BE49-F238E27FC236}">
                <a16:creationId xmlns:a16="http://schemas.microsoft.com/office/drawing/2014/main" id="{5F9226D3-C28D-A844-B331-FE27E53777DD}"/>
              </a:ext>
            </a:extLst>
          </p:cNvPr>
          <p:cNvPicPr>
            <a:picLocks noChangeAspect="1"/>
          </p:cNvPicPr>
          <p:nvPr/>
        </p:nvPicPr>
        <p:blipFill rotWithShape="1">
          <a:blip r:embed="rId9">
            <a:extLst>
              <a:ext uri="{28A0092B-C50C-407E-A947-70E740481C1C}">
                <a14:useLocalDpi xmlns:a14="http://schemas.microsoft.com/office/drawing/2010/main" val="0"/>
              </a:ext>
            </a:extLst>
          </a:blip>
          <a:srcRect l="49018" r="5853"/>
          <a:stretch/>
        </p:blipFill>
        <p:spPr>
          <a:xfrm>
            <a:off x="9892469" y="2366004"/>
            <a:ext cx="2302549" cy="3577087"/>
          </a:xfrm>
          <a:prstGeom prst="rect">
            <a:avLst/>
          </a:prstGeom>
        </p:spPr>
      </p:pic>
    </p:spTree>
    <p:extLst>
      <p:ext uri="{BB962C8B-B14F-4D97-AF65-F5344CB8AC3E}">
        <p14:creationId xmlns:p14="http://schemas.microsoft.com/office/powerpoint/2010/main" val="145803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500" fill="hold"/>
                                        <p:tgtEl>
                                          <p:spTgt spid="31"/>
                                        </p:tgtEl>
                                        <p:attrNameLst>
                                          <p:attrName>ppt_x</p:attrName>
                                        </p:attrNameLst>
                                      </p:cBhvr>
                                      <p:tavLst>
                                        <p:tav tm="0">
                                          <p:val>
                                            <p:strVal val="#ppt_x"/>
                                          </p:val>
                                        </p:tav>
                                        <p:tav tm="100000">
                                          <p:val>
                                            <p:strVal val="#ppt_x"/>
                                          </p:val>
                                        </p:tav>
                                      </p:tavLst>
                                    </p:anim>
                                    <p:anim calcmode="lin" valueType="num">
                                      <p:cBhvr additive="base">
                                        <p:cTn id="36" dur="500" fill="hold"/>
                                        <p:tgtEl>
                                          <p:spTgt spid="3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ppt_x"/>
                                          </p:val>
                                        </p:tav>
                                        <p:tav tm="100000">
                                          <p:val>
                                            <p:strVal val="#ppt_x"/>
                                          </p:val>
                                        </p:tav>
                                      </p:tavLst>
                                    </p:anim>
                                    <p:anim calcmode="lin" valueType="num">
                                      <p:cBhvr additive="base">
                                        <p:cTn id="4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ppt_x"/>
                                          </p:val>
                                        </p:tav>
                                        <p:tav tm="100000">
                                          <p:val>
                                            <p:strVal val="#ppt_x"/>
                                          </p:val>
                                        </p:tav>
                                      </p:tavLst>
                                    </p:anim>
                                    <p:anim calcmode="lin" valueType="num">
                                      <p:cBhvr additive="base">
                                        <p:cTn id="46" dur="500" fill="hold"/>
                                        <p:tgtEl>
                                          <p:spTgt spid="27"/>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additive="base">
                                        <p:cTn id="49" dur="500" fill="hold"/>
                                        <p:tgtEl>
                                          <p:spTgt spid="32"/>
                                        </p:tgtEl>
                                        <p:attrNameLst>
                                          <p:attrName>ppt_x</p:attrName>
                                        </p:attrNameLst>
                                      </p:cBhvr>
                                      <p:tavLst>
                                        <p:tav tm="0">
                                          <p:val>
                                            <p:strVal val="#ppt_x"/>
                                          </p:val>
                                        </p:tav>
                                        <p:tav tm="100000">
                                          <p:val>
                                            <p:strVal val="#ppt_x"/>
                                          </p:val>
                                        </p:tav>
                                      </p:tavLst>
                                    </p:anim>
                                    <p:anim calcmode="lin" valueType="num">
                                      <p:cBhvr additive="base">
                                        <p:cTn id="5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C06F08C-8813-446E-A48A-B53404860335}"/>
              </a:ext>
            </a:extLst>
          </p:cNvPr>
          <p:cNvSpPr>
            <a:spLocks noGrp="1"/>
          </p:cNvSpPr>
          <p:nvPr>
            <p:ph type="sldNum" sz="quarter" idx="4"/>
          </p:nvPr>
        </p:nvSpPr>
        <p:spPr/>
        <p:txBody>
          <a:bodyPr/>
          <a:lstStyle/>
          <a:p>
            <a:fld id="{74A3404E-108D-4C83-932E-0A353F71BD4D}" type="slidenum">
              <a:rPr lang="en-US" smtClean="0"/>
              <a:pPr/>
              <a:t>21</a:t>
            </a:fld>
            <a:endParaRPr lang="en-US"/>
          </a:p>
        </p:txBody>
      </p:sp>
      <p:sp>
        <p:nvSpPr>
          <p:cNvPr id="6" name="Date Placeholder 3">
            <a:extLst>
              <a:ext uri="{FF2B5EF4-FFF2-40B4-BE49-F238E27FC236}">
                <a16:creationId xmlns:a16="http://schemas.microsoft.com/office/drawing/2014/main" id="{BF3E843F-9744-4CE8-8238-FB3018736A59}"/>
              </a:ext>
            </a:extLst>
          </p:cNvPr>
          <p:cNvSpPr txBox="1">
            <a:spLocks/>
          </p:cNvSpPr>
          <p:nvPr/>
        </p:nvSpPr>
        <p:spPr>
          <a:xfrm>
            <a:off x="476932" y="6356350"/>
            <a:ext cx="299297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40D6F2-2912-4CAC-ADE2-FD9E875697CE}" type="datetime1">
              <a:rPr lang="en-US" smtClean="0"/>
              <a:pPr/>
              <a:t>6/11/2024</a:t>
            </a:fld>
            <a:endParaRPr lang="en-US"/>
          </a:p>
        </p:txBody>
      </p:sp>
      <p:sp>
        <p:nvSpPr>
          <p:cNvPr id="7" name="Slide Number Placeholder 4">
            <a:extLst>
              <a:ext uri="{FF2B5EF4-FFF2-40B4-BE49-F238E27FC236}">
                <a16:creationId xmlns:a16="http://schemas.microsoft.com/office/drawing/2014/main" id="{4319BDAC-786B-4E05-AF28-FBB1E8C5C4EC}"/>
              </a:ext>
            </a:extLst>
          </p:cNvPr>
          <p:cNvSpPr txBox="1">
            <a:spLocks/>
          </p:cNvSpPr>
          <p:nvPr/>
        </p:nvSpPr>
        <p:spPr>
          <a:xfrm>
            <a:off x="8955007" y="6356350"/>
            <a:ext cx="299297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21</a:t>
            </a:fld>
            <a:endParaRPr lang="en-US"/>
          </a:p>
        </p:txBody>
      </p:sp>
      <p:pic>
        <p:nvPicPr>
          <p:cNvPr id="8" name="Picture 7">
            <a:extLst>
              <a:ext uri="{FF2B5EF4-FFF2-40B4-BE49-F238E27FC236}">
                <a16:creationId xmlns:a16="http://schemas.microsoft.com/office/drawing/2014/main" id="{1202E409-64CB-4954-8628-2C25493506F6}"/>
              </a:ext>
            </a:extLst>
          </p:cNvPr>
          <p:cNvPicPr>
            <a:picLocks noChangeAspect="1"/>
          </p:cNvPicPr>
          <p:nvPr/>
        </p:nvPicPr>
        <p:blipFill>
          <a:blip r:embed="rId3"/>
          <a:stretch>
            <a:fillRect/>
          </a:stretch>
        </p:blipFill>
        <p:spPr>
          <a:xfrm>
            <a:off x="6392800" y="1609171"/>
            <a:ext cx="4027739" cy="4173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Content Placeholder 2">
            <a:extLst>
              <a:ext uri="{FF2B5EF4-FFF2-40B4-BE49-F238E27FC236}">
                <a16:creationId xmlns:a16="http://schemas.microsoft.com/office/drawing/2014/main" id="{474C680E-F81E-430C-9FA2-9C50FD45306F}"/>
              </a:ext>
            </a:extLst>
          </p:cNvPr>
          <p:cNvSpPr txBox="1">
            <a:spLocks/>
          </p:cNvSpPr>
          <p:nvPr/>
        </p:nvSpPr>
        <p:spPr>
          <a:xfrm>
            <a:off x="716456" y="1692998"/>
            <a:ext cx="4951013" cy="4420981"/>
          </a:xfrm>
          <a:prstGeom prst="rect">
            <a:avLst/>
          </a:prstGeom>
        </p:spPr>
        <p:txBody>
          <a:bodyPr>
            <a:norm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0"/>
              </a:spcBef>
              <a:buFont typeface="Arial" panose="020B0604020202020204" pitchFamily="34" charset="0"/>
              <a:buNone/>
              <a:defRPr/>
            </a:pPr>
            <a:endParaRPr lang="vi-VN" sz="1600" dirty="0">
              <a:solidFill>
                <a:srgbClr val="002060"/>
              </a:solidFill>
              <a:cs typeface="Arial"/>
              <a:sym typeface="Arial"/>
            </a:endParaRPr>
          </a:p>
          <a:p>
            <a:pPr defTabSz="685800">
              <a:lnSpc>
                <a:spcPct val="100000"/>
              </a:lnSpc>
              <a:spcBef>
                <a:spcPts val="0"/>
              </a:spcBef>
              <a:defRPr/>
            </a:pPr>
            <a:r>
              <a:rPr lang="en-US" sz="1600" b="1" dirty="0" err="1">
                <a:solidFill>
                  <a:srgbClr val="002060"/>
                </a:solidFill>
                <a:latin typeface="Arial" panose="020B0604020202020204" pitchFamily="34" charset="0"/>
                <a:cs typeface="Arial" panose="020B0604020202020204" pitchFamily="34" charset="0"/>
                <a:sym typeface="Arial"/>
              </a:rPr>
              <a:t>Trí</a:t>
            </a:r>
            <a:r>
              <a:rPr lang="en-US" sz="1600" b="1" dirty="0">
                <a:solidFill>
                  <a:srgbClr val="002060"/>
                </a:solidFill>
                <a:latin typeface="Arial" panose="020B0604020202020204" pitchFamily="34" charset="0"/>
                <a:cs typeface="Arial" panose="020B0604020202020204" pitchFamily="34" charset="0"/>
                <a:sym typeface="Arial"/>
              </a:rPr>
              <a:t> </a:t>
            </a:r>
            <a:r>
              <a:rPr lang="en-US" sz="1600" b="1" dirty="0" err="1">
                <a:solidFill>
                  <a:srgbClr val="002060"/>
                </a:solidFill>
                <a:latin typeface="Arial" panose="020B0604020202020204" pitchFamily="34" charset="0"/>
                <a:cs typeface="Arial" panose="020B0604020202020204" pitchFamily="34" charset="0"/>
                <a:sym typeface="Arial"/>
              </a:rPr>
              <a:t>thông</a:t>
            </a:r>
            <a:r>
              <a:rPr lang="en-US" sz="1600" b="1" dirty="0">
                <a:solidFill>
                  <a:srgbClr val="002060"/>
                </a:solidFill>
                <a:latin typeface="Arial" panose="020B0604020202020204" pitchFamily="34" charset="0"/>
                <a:cs typeface="Arial" panose="020B0604020202020204" pitchFamily="34" charset="0"/>
                <a:sym typeface="Arial"/>
              </a:rPr>
              <a:t> minh </a:t>
            </a:r>
            <a:r>
              <a:rPr lang="en-US" sz="1600" b="1" dirty="0" err="1">
                <a:solidFill>
                  <a:srgbClr val="002060"/>
                </a:solidFill>
                <a:latin typeface="Arial" panose="020B0604020202020204" pitchFamily="34" charset="0"/>
                <a:cs typeface="Arial" panose="020B0604020202020204" pitchFamily="34" charset="0"/>
                <a:sym typeface="Arial"/>
              </a:rPr>
              <a:t>về</a:t>
            </a:r>
            <a:r>
              <a:rPr lang="en-US" sz="1600" b="1" dirty="0">
                <a:solidFill>
                  <a:srgbClr val="002060"/>
                </a:solidFill>
                <a:latin typeface="Arial" panose="020B0604020202020204" pitchFamily="34" charset="0"/>
                <a:cs typeface="Arial" panose="020B0604020202020204" pitchFamily="34" charset="0"/>
                <a:sym typeface="Arial"/>
              </a:rPr>
              <a:t> n</a:t>
            </a:r>
            <a:r>
              <a:rPr lang="vi-VN" sz="1600" b="1" dirty="0">
                <a:solidFill>
                  <a:srgbClr val="002060"/>
                </a:solidFill>
                <a:latin typeface="Arial" panose="020B0604020202020204" pitchFamily="34" charset="0"/>
                <a:cs typeface="Arial" panose="020B0604020202020204" pitchFamily="34" charset="0"/>
                <a:sym typeface="Arial"/>
              </a:rPr>
              <a:t>gôn ngữ </a:t>
            </a:r>
            <a:endParaRPr lang="en-US" sz="1600" b="1" dirty="0">
              <a:solidFill>
                <a:srgbClr val="002060"/>
              </a:solidFill>
              <a:latin typeface="Arial" panose="020B0604020202020204" pitchFamily="34" charset="0"/>
              <a:cs typeface="Arial" panose="020B0604020202020204" pitchFamily="34" charset="0"/>
              <a:sym typeface="Arial"/>
            </a:endParaRPr>
          </a:p>
          <a:p>
            <a:pPr defTabSz="685800">
              <a:lnSpc>
                <a:spcPct val="100000"/>
              </a:lnSpc>
              <a:spcBef>
                <a:spcPts val="0"/>
              </a:spcBef>
              <a:buFont typeface="Wingdings" panose="05000000000000000000" pitchFamily="2" charset="2"/>
              <a:buChar char="§"/>
              <a:defRPr/>
            </a:pPr>
            <a:endParaRPr lang="en-US" sz="1600" b="1" dirty="0">
              <a:solidFill>
                <a:srgbClr val="002060"/>
              </a:solidFill>
              <a:latin typeface="Arial" panose="020B0604020202020204" pitchFamily="34" charset="0"/>
              <a:cs typeface="Arial" panose="020B0604020202020204" pitchFamily="34" charset="0"/>
              <a:sym typeface="Arial"/>
            </a:endParaRPr>
          </a:p>
          <a:p>
            <a:pPr defTabSz="685800">
              <a:lnSpc>
                <a:spcPct val="100000"/>
              </a:lnSpc>
              <a:spcBef>
                <a:spcPts val="0"/>
              </a:spcBef>
              <a:defRPr/>
            </a:pPr>
            <a:r>
              <a:rPr lang="en-US" sz="1600" b="1" dirty="0" err="1">
                <a:solidFill>
                  <a:srgbClr val="002060"/>
                </a:solidFill>
                <a:latin typeface="Arial" panose="020B0604020202020204" pitchFamily="34" charset="0"/>
                <a:cs typeface="Arial" panose="020B0604020202020204" pitchFamily="34" charset="0"/>
                <a:sym typeface="Arial"/>
              </a:rPr>
              <a:t>Trí</a:t>
            </a:r>
            <a:r>
              <a:rPr lang="en-US" sz="1600" b="1" dirty="0">
                <a:solidFill>
                  <a:srgbClr val="002060"/>
                </a:solidFill>
                <a:latin typeface="Arial" panose="020B0604020202020204" pitchFamily="34" charset="0"/>
                <a:cs typeface="Arial" panose="020B0604020202020204" pitchFamily="34" charset="0"/>
                <a:sym typeface="Arial"/>
              </a:rPr>
              <a:t> </a:t>
            </a:r>
            <a:r>
              <a:rPr lang="en-US" sz="1600" b="1" dirty="0" err="1">
                <a:solidFill>
                  <a:srgbClr val="002060"/>
                </a:solidFill>
                <a:latin typeface="Arial" panose="020B0604020202020204" pitchFamily="34" charset="0"/>
                <a:cs typeface="Arial" panose="020B0604020202020204" pitchFamily="34" charset="0"/>
                <a:sym typeface="Arial"/>
              </a:rPr>
              <a:t>thông</a:t>
            </a:r>
            <a:r>
              <a:rPr lang="en-US" sz="1600" b="1" dirty="0">
                <a:solidFill>
                  <a:srgbClr val="002060"/>
                </a:solidFill>
                <a:latin typeface="Arial" panose="020B0604020202020204" pitchFamily="34" charset="0"/>
                <a:cs typeface="Arial" panose="020B0604020202020204" pitchFamily="34" charset="0"/>
                <a:sym typeface="Arial"/>
              </a:rPr>
              <a:t> minh t</a:t>
            </a:r>
            <a:r>
              <a:rPr lang="vi-VN" sz="1600" b="1" dirty="0">
                <a:solidFill>
                  <a:srgbClr val="002060"/>
                </a:solidFill>
                <a:latin typeface="Arial" panose="020B0604020202020204" pitchFamily="34" charset="0"/>
                <a:cs typeface="Arial" panose="020B0604020202020204" pitchFamily="34" charset="0"/>
                <a:sym typeface="Arial"/>
              </a:rPr>
              <a:t>oán học</a:t>
            </a:r>
            <a:r>
              <a:rPr lang="en-US" sz="1600" b="1" dirty="0">
                <a:solidFill>
                  <a:srgbClr val="002060"/>
                </a:solidFill>
                <a:latin typeface="Arial" panose="020B0604020202020204" pitchFamily="34" charset="0"/>
                <a:cs typeface="Arial" panose="020B0604020202020204" pitchFamily="34" charset="0"/>
                <a:sym typeface="Arial"/>
              </a:rPr>
              <a:t> -</a:t>
            </a:r>
            <a:r>
              <a:rPr lang="vi-VN" sz="1600" b="1" dirty="0">
                <a:solidFill>
                  <a:srgbClr val="002060"/>
                </a:solidFill>
                <a:latin typeface="Arial" panose="020B0604020202020204" pitchFamily="34" charset="0"/>
                <a:cs typeface="Arial" panose="020B0604020202020204" pitchFamily="34" charset="0"/>
                <a:sym typeface="Arial"/>
              </a:rPr>
              <a:t> log</a:t>
            </a:r>
            <a:r>
              <a:rPr lang="en-US" sz="1600" b="1" dirty="0" err="1">
                <a:solidFill>
                  <a:srgbClr val="002060"/>
                </a:solidFill>
                <a:latin typeface="Arial" panose="020B0604020202020204" pitchFamily="34" charset="0"/>
                <a:cs typeface="Arial" panose="020B0604020202020204" pitchFamily="34" charset="0"/>
                <a:sym typeface="Arial"/>
              </a:rPr>
              <a:t>i</a:t>
            </a:r>
            <a:r>
              <a:rPr lang="vi-VN" sz="1600" b="1" dirty="0">
                <a:solidFill>
                  <a:srgbClr val="002060"/>
                </a:solidFill>
                <a:latin typeface="Arial" panose="020B0604020202020204" pitchFamily="34" charset="0"/>
                <a:cs typeface="Arial" panose="020B0604020202020204" pitchFamily="34" charset="0"/>
                <a:sym typeface="Arial"/>
              </a:rPr>
              <a:t>c </a:t>
            </a:r>
            <a:endParaRPr lang="en-US" sz="1600" b="1" dirty="0">
              <a:solidFill>
                <a:srgbClr val="002060"/>
              </a:solidFill>
              <a:latin typeface="Arial" panose="020B0604020202020204" pitchFamily="34" charset="0"/>
              <a:cs typeface="Arial" panose="020B0604020202020204" pitchFamily="34" charset="0"/>
              <a:sym typeface="Arial"/>
            </a:endParaRPr>
          </a:p>
          <a:p>
            <a:pPr defTabSz="685800">
              <a:lnSpc>
                <a:spcPct val="100000"/>
              </a:lnSpc>
              <a:spcBef>
                <a:spcPts val="0"/>
              </a:spcBef>
              <a:buFont typeface="Wingdings" panose="05000000000000000000" pitchFamily="2" charset="2"/>
              <a:buChar char="§"/>
              <a:defRPr/>
            </a:pPr>
            <a:endParaRPr lang="en-US" sz="1600" b="1" dirty="0">
              <a:solidFill>
                <a:srgbClr val="002060"/>
              </a:solidFill>
              <a:latin typeface="Arial" panose="020B0604020202020204" pitchFamily="34" charset="0"/>
              <a:cs typeface="Arial" panose="020B0604020202020204" pitchFamily="34" charset="0"/>
              <a:sym typeface="Arial"/>
            </a:endParaRPr>
          </a:p>
          <a:p>
            <a:pPr defTabSz="685800">
              <a:lnSpc>
                <a:spcPct val="100000"/>
              </a:lnSpc>
              <a:spcBef>
                <a:spcPts val="0"/>
              </a:spcBef>
              <a:defRPr/>
            </a:pPr>
            <a:r>
              <a:rPr lang="en-US" sz="1600" b="1" dirty="0" err="1">
                <a:solidFill>
                  <a:srgbClr val="002060"/>
                </a:solidFill>
                <a:latin typeface="Arial" panose="020B0604020202020204" pitchFamily="34" charset="0"/>
                <a:cs typeface="Arial" panose="020B0604020202020204" pitchFamily="34" charset="0"/>
                <a:sym typeface="Arial"/>
              </a:rPr>
              <a:t>Trí</a:t>
            </a:r>
            <a:r>
              <a:rPr lang="en-US" sz="1600" b="1" dirty="0">
                <a:solidFill>
                  <a:srgbClr val="002060"/>
                </a:solidFill>
                <a:latin typeface="Arial" panose="020B0604020202020204" pitchFamily="34" charset="0"/>
                <a:cs typeface="Arial" panose="020B0604020202020204" pitchFamily="34" charset="0"/>
                <a:sym typeface="Arial"/>
              </a:rPr>
              <a:t> </a:t>
            </a:r>
            <a:r>
              <a:rPr lang="en-US" sz="1600" b="1" dirty="0" err="1">
                <a:solidFill>
                  <a:srgbClr val="002060"/>
                </a:solidFill>
                <a:latin typeface="Arial" panose="020B0604020202020204" pitchFamily="34" charset="0"/>
                <a:cs typeface="Arial" panose="020B0604020202020204" pitchFamily="34" charset="0"/>
                <a:sym typeface="Arial"/>
              </a:rPr>
              <a:t>thông</a:t>
            </a:r>
            <a:r>
              <a:rPr lang="en-US" sz="1600" b="1" dirty="0">
                <a:solidFill>
                  <a:srgbClr val="002060"/>
                </a:solidFill>
                <a:latin typeface="Arial" panose="020B0604020202020204" pitchFamily="34" charset="0"/>
                <a:cs typeface="Arial" panose="020B0604020202020204" pitchFamily="34" charset="0"/>
                <a:sym typeface="Arial"/>
              </a:rPr>
              <a:t> minh k</a:t>
            </a:r>
            <a:r>
              <a:rPr lang="vi-VN" sz="1600" b="1" dirty="0">
                <a:solidFill>
                  <a:srgbClr val="002060"/>
                </a:solidFill>
                <a:latin typeface="Arial" panose="020B0604020202020204" pitchFamily="34" charset="0"/>
                <a:cs typeface="Arial" panose="020B0604020202020204" pitchFamily="34" charset="0"/>
                <a:sym typeface="Arial"/>
              </a:rPr>
              <a:t>hông gian thị giác </a:t>
            </a:r>
            <a:endParaRPr lang="en-US" sz="1600" b="1" dirty="0">
              <a:solidFill>
                <a:srgbClr val="002060"/>
              </a:solidFill>
              <a:latin typeface="Arial" panose="020B0604020202020204" pitchFamily="34" charset="0"/>
              <a:cs typeface="Arial" panose="020B0604020202020204" pitchFamily="34" charset="0"/>
              <a:sym typeface="Arial"/>
            </a:endParaRPr>
          </a:p>
          <a:p>
            <a:pPr defTabSz="685800">
              <a:lnSpc>
                <a:spcPct val="100000"/>
              </a:lnSpc>
              <a:spcBef>
                <a:spcPts val="0"/>
              </a:spcBef>
              <a:buFont typeface="Wingdings" panose="05000000000000000000" pitchFamily="2" charset="2"/>
              <a:buChar char="§"/>
              <a:defRPr/>
            </a:pPr>
            <a:endParaRPr lang="vi-VN" sz="1600" b="1" dirty="0">
              <a:solidFill>
                <a:srgbClr val="002060"/>
              </a:solidFill>
              <a:latin typeface="Arial" panose="020B0604020202020204" pitchFamily="34" charset="0"/>
              <a:cs typeface="Arial" panose="020B0604020202020204" pitchFamily="34" charset="0"/>
              <a:sym typeface="Arial"/>
            </a:endParaRPr>
          </a:p>
          <a:p>
            <a:pPr defTabSz="685800">
              <a:lnSpc>
                <a:spcPct val="100000"/>
              </a:lnSpc>
              <a:spcBef>
                <a:spcPts val="0"/>
              </a:spcBef>
              <a:defRPr/>
            </a:pPr>
            <a:r>
              <a:rPr lang="en-US" sz="1600" b="1" dirty="0" err="1">
                <a:solidFill>
                  <a:srgbClr val="002060"/>
                </a:solidFill>
                <a:latin typeface="Arial" panose="020B0604020202020204" pitchFamily="34" charset="0"/>
                <a:cs typeface="Arial" panose="020B0604020202020204" pitchFamily="34" charset="0"/>
                <a:sym typeface="Arial"/>
              </a:rPr>
              <a:t>Trí</a:t>
            </a:r>
            <a:r>
              <a:rPr lang="en-US" sz="1600" b="1" dirty="0">
                <a:solidFill>
                  <a:srgbClr val="002060"/>
                </a:solidFill>
                <a:latin typeface="Arial" panose="020B0604020202020204" pitchFamily="34" charset="0"/>
                <a:cs typeface="Arial" panose="020B0604020202020204" pitchFamily="34" charset="0"/>
                <a:sym typeface="Arial"/>
              </a:rPr>
              <a:t> </a:t>
            </a:r>
            <a:r>
              <a:rPr lang="en-US" sz="1600" b="1" dirty="0" err="1">
                <a:solidFill>
                  <a:srgbClr val="002060"/>
                </a:solidFill>
                <a:latin typeface="Arial" panose="020B0604020202020204" pitchFamily="34" charset="0"/>
                <a:cs typeface="Arial" panose="020B0604020202020204" pitchFamily="34" charset="0"/>
                <a:sym typeface="Arial"/>
              </a:rPr>
              <a:t>thông</a:t>
            </a:r>
            <a:r>
              <a:rPr lang="en-US" sz="1600" b="1" dirty="0">
                <a:solidFill>
                  <a:srgbClr val="002060"/>
                </a:solidFill>
                <a:latin typeface="Arial" panose="020B0604020202020204" pitchFamily="34" charset="0"/>
                <a:cs typeface="Arial" panose="020B0604020202020204" pitchFamily="34" charset="0"/>
                <a:sym typeface="Arial"/>
              </a:rPr>
              <a:t> minh v</a:t>
            </a:r>
            <a:r>
              <a:rPr lang="vi-VN" sz="1600" b="1" dirty="0">
                <a:solidFill>
                  <a:srgbClr val="002060"/>
                </a:solidFill>
                <a:latin typeface="Arial" panose="020B0604020202020204" pitchFamily="34" charset="0"/>
                <a:cs typeface="Arial" panose="020B0604020202020204" pitchFamily="34" charset="0"/>
                <a:sym typeface="Arial"/>
              </a:rPr>
              <a:t>ận động cơ thể</a:t>
            </a:r>
            <a:endParaRPr lang="en-US" sz="1600" b="1" dirty="0">
              <a:solidFill>
                <a:srgbClr val="002060"/>
              </a:solidFill>
              <a:latin typeface="Arial" panose="020B0604020202020204" pitchFamily="34" charset="0"/>
              <a:cs typeface="Arial" panose="020B0604020202020204" pitchFamily="34" charset="0"/>
              <a:sym typeface="Arial"/>
            </a:endParaRPr>
          </a:p>
          <a:p>
            <a:pPr defTabSz="685800">
              <a:lnSpc>
                <a:spcPct val="100000"/>
              </a:lnSpc>
              <a:spcBef>
                <a:spcPts val="0"/>
              </a:spcBef>
              <a:buFont typeface="Wingdings" panose="05000000000000000000" pitchFamily="2" charset="2"/>
              <a:buChar char="§"/>
              <a:defRPr/>
            </a:pPr>
            <a:endParaRPr lang="vi-VN" sz="1600" b="1" dirty="0">
              <a:solidFill>
                <a:srgbClr val="002060"/>
              </a:solidFill>
              <a:latin typeface="Arial" panose="020B0604020202020204" pitchFamily="34" charset="0"/>
              <a:cs typeface="Arial" panose="020B0604020202020204" pitchFamily="34" charset="0"/>
              <a:sym typeface="Arial"/>
            </a:endParaRPr>
          </a:p>
          <a:p>
            <a:pPr defTabSz="685800">
              <a:lnSpc>
                <a:spcPct val="100000"/>
              </a:lnSpc>
              <a:spcBef>
                <a:spcPts val="0"/>
              </a:spcBef>
              <a:defRPr/>
            </a:pPr>
            <a:r>
              <a:rPr lang="en-US" sz="1600" b="1" dirty="0" err="1">
                <a:solidFill>
                  <a:srgbClr val="002060"/>
                </a:solidFill>
                <a:latin typeface="Arial" panose="020B0604020202020204" pitchFamily="34" charset="0"/>
                <a:cs typeface="Arial" panose="020B0604020202020204" pitchFamily="34" charset="0"/>
                <a:sym typeface="Arial"/>
              </a:rPr>
              <a:t>Trí</a:t>
            </a:r>
            <a:r>
              <a:rPr lang="en-US" sz="1600" b="1" dirty="0">
                <a:solidFill>
                  <a:srgbClr val="002060"/>
                </a:solidFill>
                <a:latin typeface="Arial" panose="020B0604020202020204" pitchFamily="34" charset="0"/>
                <a:cs typeface="Arial" panose="020B0604020202020204" pitchFamily="34" charset="0"/>
                <a:sym typeface="Arial"/>
              </a:rPr>
              <a:t> </a:t>
            </a:r>
            <a:r>
              <a:rPr lang="en-US" sz="1600" b="1" dirty="0" err="1">
                <a:solidFill>
                  <a:srgbClr val="002060"/>
                </a:solidFill>
                <a:latin typeface="Arial" panose="020B0604020202020204" pitchFamily="34" charset="0"/>
                <a:cs typeface="Arial" panose="020B0604020202020204" pitchFamily="34" charset="0"/>
                <a:sym typeface="Arial"/>
              </a:rPr>
              <a:t>thông</a:t>
            </a:r>
            <a:r>
              <a:rPr lang="en-US" sz="1600" b="1" dirty="0">
                <a:solidFill>
                  <a:srgbClr val="002060"/>
                </a:solidFill>
                <a:latin typeface="Arial" panose="020B0604020202020204" pitchFamily="34" charset="0"/>
                <a:cs typeface="Arial" panose="020B0604020202020204" pitchFamily="34" charset="0"/>
                <a:sym typeface="Arial"/>
              </a:rPr>
              <a:t> minh n</a:t>
            </a:r>
            <a:r>
              <a:rPr lang="vi-VN" sz="1600" b="1" dirty="0">
                <a:solidFill>
                  <a:srgbClr val="002060"/>
                </a:solidFill>
                <a:latin typeface="Arial" panose="020B0604020202020204" pitchFamily="34" charset="0"/>
                <a:cs typeface="Arial" panose="020B0604020202020204" pitchFamily="34" charset="0"/>
                <a:sym typeface="Arial"/>
              </a:rPr>
              <a:t>hịp điệu âm nhạc</a:t>
            </a:r>
            <a:endParaRPr lang="en-US" sz="1600" b="1" dirty="0">
              <a:solidFill>
                <a:srgbClr val="002060"/>
              </a:solidFill>
              <a:latin typeface="Arial" panose="020B0604020202020204" pitchFamily="34" charset="0"/>
              <a:cs typeface="Arial" panose="020B0604020202020204" pitchFamily="34" charset="0"/>
              <a:sym typeface="Arial"/>
            </a:endParaRPr>
          </a:p>
          <a:p>
            <a:pPr defTabSz="685800">
              <a:lnSpc>
                <a:spcPct val="100000"/>
              </a:lnSpc>
              <a:spcBef>
                <a:spcPts val="0"/>
              </a:spcBef>
              <a:buFont typeface="Wingdings" panose="05000000000000000000" pitchFamily="2" charset="2"/>
              <a:buChar char="§"/>
              <a:defRPr/>
            </a:pPr>
            <a:endParaRPr lang="vi-VN" sz="1600" b="1" dirty="0">
              <a:solidFill>
                <a:srgbClr val="002060"/>
              </a:solidFill>
              <a:latin typeface="Arial" panose="020B0604020202020204" pitchFamily="34" charset="0"/>
              <a:cs typeface="Arial" panose="020B0604020202020204" pitchFamily="34" charset="0"/>
              <a:sym typeface="Arial"/>
            </a:endParaRPr>
          </a:p>
          <a:p>
            <a:pPr defTabSz="685800">
              <a:lnSpc>
                <a:spcPct val="100000"/>
              </a:lnSpc>
              <a:spcBef>
                <a:spcPts val="0"/>
              </a:spcBef>
              <a:defRPr/>
            </a:pPr>
            <a:r>
              <a:rPr lang="en-US" sz="1600" b="1" dirty="0" err="1">
                <a:solidFill>
                  <a:srgbClr val="002060"/>
                </a:solidFill>
                <a:latin typeface="Arial" panose="020B0604020202020204" pitchFamily="34" charset="0"/>
                <a:cs typeface="Arial" panose="020B0604020202020204" pitchFamily="34" charset="0"/>
                <a:sym typeface="Arial"/>
              </a:rPr>
              <a:t>Trí</a:t>
            </a:r>
            <a:r>
              <a:rPr lang="en-US" sz="1600" b="1" dirty="0">
                <a:solidFill>
                  <a:srgbClr val="002060"/>
                </a:solidFill>
                <a:latin typeface="Arial" panose="020B0604020202020204" pitchFamily="34" charset="0"/>
                <a:cs typeface="Arial" panose="020B0604020202020204" pitchFamily="34" charset="0"/>
                <a:sym typeface="Arial"/>
              </a:rPr>
              <a:t> </a:t>
            </a:r>
            <a:r>
              <a:rPr lang="en-US" sz="1600" b="1" dirty="0" err="1">
                <a:solidFill>
                  <a:srgbClr val="002060"/>
                </a:solidFill>
                <a:latin typeface="Arial" panose="020B0604020202020204" pitchFamily="34" charset="0"/>
                <a:cs typeface="Arial" panose="020B0604020202020204" pitchFamily="34" charset="0"/>
                <a:sym typeface="Arial"/>
              </a:rPr>
              <a:t>thông</a:t>
            </a:r>
            <a:r>
              <a:rPr lang="en-US" sz="1600" b="1" dirty="0">
                <a:solidFill>
                  <a:srgbClr val="002060"/>
                </a:solidFill>
                <a:latin typeface="Arial" panose="020B0604020202020204" pitchFamily="34" charset="0"/>
                <a:cs typeface="Arial" panose="020B0604020202020204" pitchFamily="34" charset="0"/>
                <a:sym typeface="Arial"/>
              </a:rPr>
              <a:t> minh </a:t>
            </a:r>
            <a:r>
              <a:rPr lang="en-US" sz="1600" b="1" dirty="0" err="1">
                <a:solidFill>
                  <a:srgbClr val="002060"/>
                </a:solidFill>
                <a:latin typeface="Arial" panose="020B0604020202020204" pitchFamily="34" charset="0"/>
                <a:cs typeface="Arial" panose="020B0604020202020204" pitchFamily="34" charset="0"/>
                <a:sym typeface="Arial"/>
              </a:rPr>
              <a:t>hướng</a:t>
            </a:r>
            <a:r>
              <a:rPr lang="en-US" sz="1600" b="1" dirty="0">
                <a:solidFill>
                  <a:srgbClr val="002060"/>
                </a:solidFill>
                <a:latin typeface="Arial" panose="020B0604020202020204" pitchFamily="34" charset="0"/>
                <a:cs typeface="Arial" panose="020B0604020202020204" pitchFamily="34" charset="0"/>
                <a:sym typeface="Arial"/>
              </a:rPr>
              <a:t> </a:t>
            </a:r>
            <a:r>
              <a:rPr lang="en-US" sz="1600" b="1" dirty="0" err="1">
                <a:solidFill>
                  <a:srgbClr val="002060"/>
                </a:solidFill>
                <a:latin typeface="Arial" panose="020B0604020202020204" pitchFamily="34" charset="0"/>
                <a:cs typeface="Arial" panose="020B0604020202020204" pitchFamily="34" charset="0"/>
                <a:sym typeface="Arial"/>
              </a:rPr>
              <a:t>ngoại</a:t>
            </a:r>
            <a:r>
              <a:rPr lang="en-US" sz="1600" b="1" dirty="0">
                <a:solidFill>
                  <a:srgbClr val="002060"/>
                </a:solidFill>
                <a:latin typeface="Arial" panose="020B0604020202020204" pitchFamily="34" charset="0"/>
                <a:cs typeface="Arial" panose="020B0604020202020204" pitchFamily="34" charset="0"/>
                <a:sym typeface="Arial"/>
              </a:rPr>
              <a:t> -</a:t>
            </a:r>
            <a:r>
              <a:rPr lang="vi-VN" sz="1600" b="1" dirty="0">
                <a:solidFill>
                  <a:srgbClr val="002060"/>
                </a:solidFill>
                <a:latin typeface="Arial" panose="020B0604020202020204" pitchFamily="34" charset="0"/>
                <a:cs typeface="Arial" panose="020B0604020202020204" pitchFamily="34" charset="0"/>
                <a:sym typeface="Arial"/>
              </a:rPr>
              <a:t> cộng đồng </a:t>
            </a:r>
            <a:endParaRPr lang="en-US" sz="1600" b="1" dirty="0">
              <a:solidFill>
                <a:srgbClr val="002060"/>
              </a:solidFill>
              <a:latin typeface="Arial" panose="020B0604020202020204" pitchFamily="34" charset="0"/>
              <a:cs typeface="Arial" panose="020B0604020202020204" pitchFamily="34" charset="0"/>
              <a:sym typeface="Arial"/>
            </a:endParaRPr>
          </a:p>
          <a:p>
            <a:pPr defTabSz="685800">
              <a:lnSpc>
                <a:spcPct val="100000"/>
              </a:lnSpc>
              <a:spcBef>
                <a:spcPts val="0"/>
              </a:spcBef>
              <a:buFont typeface="Wingdings" panose="05000000000000000000" pitchFamily="2" charset="2"/>
              <a:buChar char="§"/>
              <a:defRPr/>
            </a:pPr>
            <a:endParaRPr lang="en-US" sz="1600" b="1" dirty="0">
              <a:solidFill>
                <a:srgbClr val="002060"/>
              </a:solidFill>
              <a:latin typeface="Arial" panose="020B0604020202020204" pitchFamily="34" charset="0"/>
              <a:cs typeface="Arial" panose="020B0604020202020204" pitchFamily="34" charset="0"/>
              <a:sym typeface="Arial"/>
            </a:endParaRPr>
          </a:p>
          <a:p>
            <a:pPr defTabSz="685800">
              <a:lnSpc>
                <a:spcPct val="100000"/>
              </a:lnSpc>
              <a:spcBef>
                <a:spcPts val="0"/>
              </a:spcBef>
              <a:defRPr/>
            </a:pPr>
            <a:r>
              <a:rPr lang="en-US" sz="1600" b="1" dirty="0" err="1">
                <a:solidFill>
                  <a:srgbClr val="002060"/>
                </a:solidFill>
                <a:latin typeface="Arial" panose="020B0604020202020204" pitchFamily="34" charset="0"/>
                <a:cs typeface="Arial" panose="020B0604020202020204" pitchFamily="34" charset="0"/>
                <a:sym typeface="Arial"/>
              </a:rPr>
              <a:t>Trí</a:t>
            </a:r>
            <a:r>
              <a:rPr lang="en-US" sz="1600" b="1" dirty="0">
                <a:solidFill>
                  <a:srgbClr val="002060"/>
                </a:solidFill>
                <a:latin typeface="Arial" panose="020B0604020202020204" pitchFamily="34" charset="0"/>
                <a:cs typeface="Arial" panose="020B0604020202020204" pitchFamily="34" charset="0"/>
                <a:sym typeface="Arial"/>
              </a:rPr>
              <a:t> </a:t>
            </a:r>
            <a:r>
              <a:rPr lang="en-US" sz="1600" b="1" dirty="0" err="1">
                <a:solidFill>
                  <a:srgbClr val="002060"/>
                </a:solidFill>
                <a:latin typeface="Arial" panose="020B0604020202020204" pitchFamily="34" charset="0"/>
                <a:cs typeface="Arial" panose="020B0604020202020204" pitchFamily="34" charset="0"/>
                <a:sym typeface="Arial"/>
              </a:rPr>
              <a:t>thông</a:t>
            </a:r>
            <a:r>
              <a:rPr lang="en-US" sz="1600" b="1" dirty="0">
                <a:solidFill>
                  <a:srgbClr val="002060"/>
                </a:solidFill>
                <a:latin typeface="Arial" panose="020B0604020202020204" pitchFamily="34" charset="0"/>
                <a:cs typeface="Arial" panose="020B0604020202020204" pitchFamily="34" charset="0"/>
                <a:sym typeface="Arial"/>
              </a:rPr>
              <a:t> minh t</a:t>
            </a:r>
            <a:r>
              <a:rPr lang="vi-VN" sz="1600" b="1" dirty="0">
                <a:solidFill>
                  <a:srgbClr val="002060"/>
                </a:solidFill>
                <a:latin typeface="Arial" panose="020B0604020202020204" pitchFamily="34" charset="0"/>
                <a:cs typeface="Arial" panose="020B0604020202020204" pitchFamily="34" charset="0"/>
                <a:sym typeface="Arial"/>
              </a:rPr>
              <a:t>ính nội tâm.</a:t>
            </a:r>
            <a:endParaRPr lang="en-US" sz="1600" b="1" dirty="0">
              <a:solidFill>
                <a:srgbClr val="002060"/>
              </a:solidFill>
              <a:latin typeface="Arial" panose="020B0604020202020204" pitchFamily="34" charset="0"/>
              <a:cs typeface="Arial" panose="020B0604020202020204" pitchFamily="34" charset="0"/>
              <a:sym typeface="Arial"/>
            </a:endParaRPr>
          </a:p>
          <a:p>
            <a:pPr defTabSz="685800">
              <a:lnSpc>
                <a:spcPct val="100000"/>
              </a:lnSpc>
              <a:spcBef>
                <a:spcPts val="0"/>
              </a:spcBef>
              <a:buFont typeface="Wingdings" panose="05000000000000000000" pitchFamily="2" charset="2"/>
              <a:buChar char="§"/>
              <a:defRPr/>
            </a:pPr>
            <a:endParaRPr lang="en-US" sz="1600" b="1" dirty="0">
              <a:solidFill>
                <a:srgbClr val="002060"/>
              </a:solidFill>
              <a:latin typeface="Arial" panose="020B0604020202020204" pitchFamily="34" charset="0"/>
              <a:cs typeface="Arial" panose="020B0604020202020204" pitchFamily="34" charset="0"/>
              <a:sym typeface="Arial"/>
            </a:endParaRPr>
          </a:p>
          <a:p>
            <a:pPr defTabSz="685800">
              <a:lnSpc>
                <a:spcPct val="100000"/>
              </a:lnSpc>
              <a:spcBef>
                <a:spcPts val="0"/>
              </a:spcBef>
              <a:defRPr/>
            </a:pPr>
            <a:r>
              <a:rPr lang="en-US" sz="1600" b="1" dirty="0" err="1">
                <a:solidFill>
                  <a:srgbClr val="002060"/>
                </a:solidFill>
                <a:latin typeface="Arial" panose="020B0604020202020204" pitchFamily="34" charset="0"/>
                <a:cs typeface="Arial" panose="020B0604020202020204" pitchFamily="34" charset="0"/>
                <a:sym typeface="Arial"/>
              </a:rPr>
              <a:t>Trí</a:t>
            </a:r>
            <a:r>
              <a:rPr lang="en-US" sz="1600" b="1" dirty="0">
                <a:solidFill>
                  <a:srgbClr val="002060"/>
                </a:solidFill>
                <a:latin typeface="Arial" panose="020B0604020202020204" pitchFamily="34" charset="0"/>
                <a:cs typeface="Arial" panose="020B0604020202020204" pitchFamily="34" charset="0"/>
                <a:sym typeface="Arial"/>
              </a:rPr>
              <a:t> </a:t>
            </a:r>
            <a:r>
              <a:rPr lang="en-US" sz="1600" b="1" dirty="0" err="1">
                <a:solidFill>
                  <a:srgbClr val="002060"/>
                </a:solidFill>
                <a:latin typeface="Arial" panose="020B0604020202020204" pitchFamily="34" charset="0"/>
                <a:cs typeface="Arial" panose="020B0604020202020204" pitchFamily="34" charset="0"/>
                <a:sym typeface="Arial"/>
              </a:rPr>
              <a:t>thông</a:t>
            </a:r>
            <a:r>
              <a:rPr lang="en-US" sz="1600" b="1" dirty="0">
                <a:solidFill>
                  <a:srgbClr val="002060"/>
                </a:solidFill>
                <a:latin typeface="Arial" panose="020B0604020202020204" pitchFamily="34" charset="0"/>
                <a:cs typeface="Arial" panose="020B0604020202020204" pitchFamily="34" charset="0"/>
                <a:sym typeface="Arial"/>
              </a:rPr>
              <a:t> minh </a:t>
            </a:r>
            <a:r>
              <a:rPr lang="en-US" sz="1600" b="1" dirty="0" err="1">
                <a:solidFill>
                  <a:srgbClr val="002060"/>
                </a:solidFill>
                <a:latin typeface="Arial" panose="020B0604020202020204" pitchFamily="34" charset="0"/>
                <a:cs typeface="Arial" panose="020B0604020202020204" pitchFamily="34" charset="0"/>
                <a:sym typeface="Arial"/>
              </a:rPr>
              <a:t>thiên</a:t>
            </a:r>
            <a:r>
              <a:rPr lang="en-US" sz="1600" b="1" dirty="0">
                <a:solidFill>
                  <a:srgbClr val="002060"/>
                </a:solidFill>
                <a:latin typeface="Arial" panose="020B0604020202020204" pitchFamily="34" charset="0"/>
                <a:cs typeface="Arial" panose="020B0604020202020204" pitchFamily="34" charset="0"/>
                <a:sym typeface="Arial"/>
              </a:rPr>
              <a:t> </a:t>
            </a:r>
            <a:r>
              <a:rPr lang="en-US" sz="1600" b="1" dirty="0" err="1">
                <a:solidFill>
                  <a:srgbClr val="002060"/>
                </a:solidFill>
                <a:latin typeface="Arial" panose="020B0604020202020204" pitchFamily="34" charset="0"/>
                <a:cs typeface="Arial" panose="020B0604020202020204" pitchFamily="34" charset="0"/>
                <a:sym typeface="Arial"/>
              </a:rPr>
              <a:t>nhiên</a:t>
            </a:r>
            <a:endParaRPr lang="en-US" sz="1600" b="1" dirty="0">
              <a:solidFill>
                <a:srgbClr val="002060"/>
              </a:solidFill>
              <a:latin typeface="Arial" panose="020B0604020202020204" pitchFamily="34" charset="0"/>
              <a:cs typeface="Arial" panose="020B0604020202020204" pitchFamily="34" charset="0"/>
              <a:sym typeface="Arial"/>
            </a:endParaRPr>
          </a:p>
          <a:p>
            <a:pPr marL="0" indent="0">
              <a:buNone/>
              <a:defRPr/>
            </a:pPr>
            <a:endParaRPr lang="en-US" dirty="0"/>
          </a:p>
        </p:txBody>
      </p:sp>
      <p:sp>
        <p:nvSpPr>
          <p:cNvPr id="10" name="Rectangle 9">
            <a:extLst>
              <a:ext uri="{FF2B5EF4-FFF2-40B4-BE49-F238E27FC236}">
                <a16:creationId xmlns:a16="http://schemas.microsoft.com/office/drawing/2014/main" id="{412ECAB4-B78D-40A0-BBCE-28BF8EFC3770}"/>
              </a:ext>
            </a:extLst>
          </p:cNvPr>
          <p:cNvSpPr/>
          <p:nvPr/>
        </p:nvSpPr>
        <p:spPr>
          <a:xfrm>
            <a:off x="476932" y="850908"/>
            <a:ext cx="9943607" cy="707886"/>
          </a:xfrm>
          <a:prstGeom prst="rect">
            <a:avLst/>
          </a:prstGeom>
        </p:spPr>
        <p:txBody>
          <a:bodyPr wrap="square">
            <a:spAutoFit/>
          </a:bodyPr>
          <a:lstStyle/>
          <a:p>
            <a:pPr marL="342900" indent="-342900">
              <a:buFont typeface="Wingdings" pitchFamily="2" charset="2"/>
              <a:buChar char="§"/>
            </a:pPr>
            <a:r>
              <a:rPr lang="en-US" sz="2000" b="1" dirty="0" err="1">
                <a:latin typeface="Calibri" panose="020F0502020204030204"/>
                <a:cs typeface="Arial" panose="020B0604020202020204" pitchFamily="34" charset="0"/>
              </a:rPr>
              <a:t>C</a:t>
            </a:r>
            <a:r>
              <a:rPr lang="en-US" sz="2000" b="1" i="0" cap="none" dirty="0" err="1">
                <a:latin typeface="Calibri" panose="020F0502020204030204"/>
                <a:cs typeface="Arial" panose="020B0604020202020204" pitchFamily="34" charset="0"/>
              </a:rPr>
              <a:t>hú</a:t>
            </a:r>
            <a:r>
              <a:rPr lang="en-US" sz="2000" b="1" i="0" cap="none" dirty="0">
                <a:latin typeface="Calibri" panose="020F0502020204030204"/>
                <a:cs typeface="Arial" panose="020B0604020202020204" pitchFamily="34" charset="0"/>
              </a:rPr>
              <a:t> </a:t>
            </a:r>
            <a:r>
              <a:rPr lang="en-US" sz="2000" b="1" i="0" cap="none" dirty="0" err="1">
                <a:latin typeface="Calibri" panose="020F0502020204030204"/>
                <a:cs typeface="Arial" panose="020B0604020202020204" pitchFamily="34" charset="0"/>
              </a:rPr>
              <a:t>trọng</a:t>
            </a:r>
            <a:r>
              <a:rPr lang="en-US" sz="2000" b="1" i="0" cap="none" dirty="0">
                <a:latin typeface="Calibri" panose="020F0502020204030204"/>
                <a:cs typeface="Arial" panose="020B0604020202020204" pitchFamily="34" charset="0"/>
              </a:rPr>
              <a:t> </a:t>
            </a:r>
            <a:r>
              <a:rPr lang="en-US" sz="2000" b="1" i="0" cap="none" dirty="0" err="1">
                <a:latin typeface="Calibri" panose="020F0502020204030204"/>
                <a:cs typeface="Arial" panose="020B0604020202020204" pitchFamily="34" charset="0"/>
              </a:rPr>
              <a:t>phát</a:t>
            </a:r>
            <a:r>
              <a:rPr lang="en-US" sz="2000" b="1" i="0" cap="none" dirty="0">
                <a:latin typeface="Calibri" panose="020F0502020204030204"/>
                <a:cs typeface="Arial" panose="020B0604020202020204" pitchFamily="34" charset="0"/>
              </a:rPr>
              <a:t> </a:t>
            </a:r>
            <a:r>
              <a:rPr lang="en-US" sz="2000" b="1" i="0" cap="none" dirty="0" err="1">
                <a:latin typeface="Calibri" panose="020F0502020204030204"/>
                <a:cs typeface="Arial" panose="020B0604020202020204" pitchFamily="34" charset="0"/>
              </a:rPr>
              <a:t>triển</a:t>
            </a:r>
            <a:r>
              <a:rPr lang="en-US" sz="2000" b="1" i="0" cap="none" dirty="0">
                <a:latin typeface="Calibri" panose="020F0502020204030204"/>
                <a:cs typeface="Arial" panose="020B0604020202020204" pitchFamily="34" charset="0"/>
              </a:rPr>
              <a:t> </a:t>
            </a:r>
            <a:r>
              <a:rPr lang="en-US" sz="2000" b="1" i="0" cap="none" dirty="0" err="1">
                <a:latin typeface="Calibri" panose="020F0502020204030204"/>
                <a:cs typeface="Arial" panose="020B0604020202020204" pitchFamily="34" charset="0"/>
              </a:rPr>
              <a:t>trí</a:t>
            </a:r>
            <a:r>
              <a:rPr lang="en-US" sz="2000" b="1" i="0" cap="none" dirty="0">
                <a:latin typeface="Calibri" panose="020F0502020204030204"/>
                <a:cs typeface="Arial" panose="020B0604020202020204" pitchFamily="34" charset="0"/>
              </a:rPr>
              <a:t> </a:t>
            </a:r>
            <a:r>
              <a:rPr lang="en-US" sz="2000" b="1" i="0" cap="none" dirty="0" err="1">
                <a:latin typeface="Calibri" panose="020F0502020204030204"/>
                <a:cs typeface="Arial" panose="020B0604020202020204" pitchFamily="34" charset="0"/>
              </a:rPr>
              <a:t>thông</a:t>
            </a:r>
            <a:r>
              <a:rPr lang="en-US" sz="2000" b="1" i="0" cap="none" dirty="0">
                <a:latin typeface="Calibri" panose="020F0502020204030204"/>
                <a:cs typeface="Arial" panose="020B0604020202020204" pitchFamily="34" charset="0"/>
              </a:rPr>
              <a:t> minh </a:t>
            </a:r>
            <a:r>
              <a:rPr lang="en-US" sz="2000" b="1" i="0" cap="none" dirty="0" err="1">
                <a:latin typeface="Calibri" panose="020F0502020204030204"/>
                <a:cs typeface="Arial" panose="020B0604020202020204" pitchFamily="34" charset="0"/>
              </a:rPr>
              <a:t>đa</a:t>
            </a:r>
            <a:r>
              <a:rPr lang="en-US" sz="2000" b="1" i="0" cap="none" dirty="0">
                <a:latin typeface="Calibri" panose="020F0502020204030204"/>
                <a:cs typeface="Arial" panose="020B0604020202020204" pitchFamily="34" charset="0"/>
              </a:rPr>
              <a:t> </a:t>
            </a:r>
            <a:r>
              <a:rPr lang="en-US" sz="2000" b="1" i="0" cap="none" dirty="0" err="1">
                <a:latin typeface="Calibri" panose="020F0502020204030204"/>
                <a:cs typeface="Arial" panose="020B0604020202020204" pitchFamily="34" charset="0"/>
              </a:rPr>
              <a:t>dạng</a:t>
            </a:r>
            <a:r>
              <a:rPr lang="en-US" sz="2000" b="1" dirty="0">
                <a:latin typeface="Calibri" panose="020F0502020204030204"/>
                <a:cs typeface="Arial" panose="020B0604020202020204" pitchFamily="34" charset="0"/>
              </a:rPr>
              <a:t> </a:t>
            </a:r>
            <a:r>
              <a:rPr lang="en-US" sz="2000" b="1" dirty="0" err="1">
                <a:latin typeface="Calibri" panose="020F0502020204030204"/>
                <a:cs typeface="Arial" panose="020B0604020202020204" pitchFamily="34" charset="0"/>
              </a:rPr>
              <a:t>của</a:t>
            </a:r>
            <a:r>
              <a:rPr lang="en-US" sz="2000" b="1" i="0" cap="none" dirty="0">
                <a:latin typeface="Calibri" panose="020F0502020204030204"/>
                <a:cs typeface="Arial" panose="020B0604020202020204" pitchFamily="34" charset="0"/>
              </a:rPr>
              <a:t> </a:t>
            </a:r>
            <a:r>
              <a:rPr lang="en-US" sz="2000" b="1" i="0" cap="none" dirty="0" err="1">
                <a:latin typeface="Calibri" panose="020F0502020204030204"/>
                <a:cs typeface="Arial" panose="020B0604020202020204" pitchFamily="34" charset="0"/>
              </a:rPr>
              <a:t>học</a:t>
            </a:r>
            <a:r>
              <a:rPr lang="en-US" sz="2000" b="1" i="0" cap="none" dirty="0">
                <a:latin typeface="Calibri" panose="020F0502020204030204"/>
                <a:cs typeface="Arial" panose="020B0604020202020204" pitchFamily="34" charset="0"/>
              </a:rPr>
              <a:t> </a:t>
            </a:r>
            <a:r>
              <a:rPr lang="en-US" sz="2000" b="1" i="0" cap="none" dirty="0" err="1">
                <a:latin typeface="Calibri" panose="020F0502020204030204"/>
                <a:cs typeface="Arial" panose="020B0604020202020204" pitchFamily="34" charset="0"/>
              </a:rPr>
              <a:t>sinh</a:t>
            </a:r>
            <a:r>
              <a:rPr lang="en-US" sz="2000" b="1" i="0" cap="none" dirty="0">
                <a:latin typeface="Calibri" panose="020F0502020204030204"/>
                <a:cs typeface="Arial" panose="020B0604020202020204" pitchFamily="34" charset="0"/>
              </a:rPr>
              <a:t> qua </a:t>
            </a:r>
            <a:r>
              <a:rPr lang="en-US" sz="2000" b="1" i="0" cap="none" dirty="0" err="1">
                <a:latin typeface="Calibri" panose="020F0502020204030204"/>
                <a:cs typeface="Arial" panose="020B0604020202020204" pitchFamily="34" charset="0"/>
              </a:rPr>
              <a:t>các</a:t>
            </a:r>
            <a:r>
              <a:rPr lang="en-US" sz="2000" b="1" i="0" cap="none" dirty="0">
                <a:latin typeface="Calibri" panose="020F0502020204030204"/>
                <a:cs typeface="Arial" panose="020B0604020202020204" pitchFamily="34" charset="0"/>
              </a:rPr>
              <a:t> </a:t>
            </a:r>
            <a:r>
              <a:rPr lang="en-US" sz="2000" b="1" i="0" cap="none" dirty="0" err="1">
                <a:latin typeface="Calibri" panose="020F0502020204030204"/>
                <a:cs typeface="Arial" panose="020B0604020202020204" pitchFamily="34" charset="0"/>
              </a:rPr>
              <a:t>hoạt</a:t>
            </a:r>
            <a:r>
              <a:rPr lang="en-US" sz="2000" b="1" i="0" cap="none" dirty="0">
                <a:latin typeface="Calibri" panose="020F0502020204030204"/>
                <a:cs typeface="Arial" panose="020B0604020202020204" pitchFamily="34" charset="0"/>
              </a:rPr>
              <a:t> </a:t>
            </a:r>
            <a:r>
              <a:rPr lang="en-US" sz="2000" b="1" i="0" cap="none" dirty="0" err="1">
                <a:latin typeface="Calibri" panose="020F0502020204030204"/>
                <a:cs typeface="Arial" panose="020B0604020202020204" pitchFamily="34" charset="0"/>
              </a:rPr>
              <a:t>động</a:t>
            </a:r>
            <a:r>
              <a:rPr lang="en-US" sz="2000" b="1" i="0" cap="none" dirty="0">
                <a:latin typeface="Calibri" panose="020F0502020204030204"/>
                <a:cs typeface="Arial" panose="020B0604020202020204" pitchFamily="34" charset="0"/>
              </a:rPr>
              <a:t> MT </a:t>
            </a:r>
            <a:r>
              <a:rPr lang="en-US" sz="2000" b="1" i="0" cap="none" dirty="0" err="1">
                <a:latin typeface="Calibri" panose="020F0502020204030204"/>
                <a:cs typeface="Arial" panose="020B0604020202020204" pitchFamily="34" charset="0"/>
              </a:rPr>
              <a:t>nhằm</a:t>
            </a:r>
            <a:r>
              <a:rPr lang="en-US" sz="2000" b="1" i="0" cap="none" dirty="0">
                <a:latin typeface="Calibri" panose="020F0502020204030204"/>
                <a:cs typeface="Arial" panose="020B0604020202020204" pitchFamily="34" charset="0"/>
              </a:rPr>
              <a:t> </a:t>
            </a:r>
            <a:r>
              <a:rPr lang="en-US" sz="2000" b="1" i="0" cap="none" dirty="0" err="1">
                <a:latin typeface="Calibri" panose="020F0502020204030204"/>
                <a:cs typeface="Arial" panose="020B0604020202020204" pitchFamily="34" charset="0"/>
              </a:rPr>
              <a:t>phát</a:t>
            </a:r>
            <a:r>
              <a:rPr lang="en-US" sz="2000" b="1" i="0" cap="none" dirty="0">
                <a:latin typeface="Calibri" panose="020F0502020204030204"/>
                <a:cs typeface="Arial" panose="020B0604020202020204" pitchFamily="34" charset="0"/>
              </a:rPr>
              <a:t> </a:t>
            </a:r>
            <a:r>
              <a:rPr lang="en-US" sz="2000" b="1" i="0" cap="none" dirty="0" err="1">
                <a:latin typeface="Calibri" panose="020F0502020204030204"/>
                <a:cs typeface="Arial" panose="020B0604020202020204" pitchFamily="34" charset="0"/>
              </a:rPr>
              <a:t>triển</a:t>
            </a:r>
            <a:r>
              <a:rPr lang="en-US" sz="2000" b="1" i="0" cap="none" dirty="0">
                <a:latin typeface="Calibri" panose="020F0502020204030204"/>
                <a:cs typeface="Arial" panose="020B0604020202020204" pitchFamily="34" charset="0"/>
              </a:rPr>
              <a:t> </a:t>
            </a:r>
            <a:r>
              <a:rPr lang="en-US" sz="2000" b="1" i="0" cap="none" dirty="0" err="1">
                <a:latin typeface="Calibri" panose="020F0502020204030204"/>
                <a:cs typeface="Arial" panose="020B0604020202020204" pitchFamily="34" charset="0"/>
              </a:rPr>
              <a:t>Phẩm</a:t>
            </a:r>
            <a:r>
              <a:rPr lang="en-US" sz="2000" b="1" i="0" cap="none" dirty="0">
                <a:latin typeface="Calibri" panose="020F0502020204030204"/>
                <a:cs typeface="Arial" panose="020B0604020202020204" pitchFamily="34" charset="0"/>
              </a:rPr>
              <a:t> </a:t>
            </a:r>
            <a:r>
              <a:rPr lang="en-US" sz="2000" b="1" dirty="0" err="1">
                <a:cs typeface="Arial" panose="020B0604020202020204" pitchFamily="34" charset="0"/>
              </a:rPr>
              <a:t>chất</a:t>
            </a:r>
            <a:r>
              <a:rPr lang="en-US" sz="2000" b="1" dirty="0">
                <a:cs typeface="Arial" panose="020B0604020202020204" pitchFamily="34" charset="0"/>
              </a:rPr>
              <a:t> </a:t>
            </a:r>
            <a:r>
              <a:rPr lang="en-US" sz="2000" b="1" dirty="0" err="1">
                <a:cs typeface="Arial" panose="020B0604020202020204" pitchFamily="34" charset="0"/>
              </a:rPr>
              <a:t>và</a:t>
            </a:r>
            <a:r>
              <a:rPr lang="en-US" sz="2000" b="1" dirty="0">
                <a:cs typeface="Arial" panose="020B0604020202020204" pitchFamily="34" charset="0"/>
              </a:rPr>
              <a:t> </a:t>
            </a:r>
            <a:r>
              <a:rPr lang="en-US" sz="2000" b="1" dirty="0" err="1">
                <a:cs typeface="Arial" panose="020B0604020202020204" pitchFamily="34" charset="0"/>
              </a:rPr>
              <a:t>Năng</a:t>
            </a:r>
            <a:r>
              <a:rPr lang="en-US" sz="2000" b="1" dirty="0">
                <a:cs typeface="Arial" panose="020B0604020202020204" pitchFamily="34" charset="0"/>
              </a:rPr>
              <a:t> </a:t>
            </a:r>
            <a:r>
              <a:rPr lang="en-US" sz="2000" b="1" dirty="0" err="1">
                <a:cs typeface="Arial" panose="020B0604020202020204" pitchFamily="34" charset="0"/>
              </a:rPr>
              <a:t>lực</a:t>
            </a:r>
            <a:r>
              <a:rPr lang="en-US" sz="2000" b="1" dirty="0">
                <a:cs typeface="Arial" panose="020B0604020202020204" pitchFamily="34" charset="0"/>
              </a:rPr>
              <a:t> </a:t>
            </a:r>
            <a:endParaRPr lang="en-US" sz="2000" b="1" i="0" cap="none" dirty="0">
              <a:latin typeface="Calibri" panose="020F0502020204030204"/>
              <a:cs typeface="Arial" panose="020B0604020202020204" pitchFamily="34" charset="0"/>
            </a:endParaRPr>
          </a:p>
        </p:txBody>
      </p:sp>
      <p:pic>
        <p:nvPicPr>
          <p:cNvPr id="11" name="Picture 5" descr="C:\Users\DHNV1\Desktop\LogoChanTroi.jpg">
            <a:extLst>
              <a:ext uri="{FF2B5EF4-FFF2-40B4-BE49-F238E27FC236}">
                <a16:creationId xmlns:a16="http://schemas.microsoft.com/office/drawing/2014/main" id="{754FA081-71CD-BA47-B4F6-BE1988B5081B}"/>
              </a:ext>
            </a:extLst>
          </p:cNvPr>
          <p:cNvPicPr>
            <a:picLocks noChangeAspect="1" noChangeArrowheads="1"/>
          </p:cNvPicPr>
          <p:nvPr/>
        </p:nvPicPr>
        <p:blipFill rotWithShape="1">
          <a:blip r:embed="rId4"/>
          <a:srcRect l="10926" t="11359" r="7818"/>
          <a:stretch/>
        </p:blipFill>
        <p:spPr bwMode="auto">
          <a:xfrm>
            <a:off x="10846903" y="155271"/>
            <a:ext cx="1200973" cy="1161152"/>
          </a:xfrm>
          <a:prstGeom prst="rect">
            <a:avLst/>
          </a:prstGeom>
          <a:noFill/>
        </p:spPr>
      </p:pic>
    </p:spTree>
    <p:extLst>
      <p:ext uri="{BB962C8B-B14F-4D97-AF65-F5344CB8AC3E}">
        <p14:creationId xmlns:p14="http://schemas.microsoft.com/office/powerpoint/2010/main" val="334105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animEffect transition="in" filter="fade">
                                      <p:cBhvr>
                                        <p:cTn id="12" dur="1000"/>
                                        <p:tgtEl>
                                          <p:spTgt spid="9">
                                            <p:txEl>
                                              <p:pRg st="3" end="3"/>
                                            </p:txEl>
                                          </p:spTgt>
                                        </p:tgtEl>
                                      </p:cBhvr>
                                    </p:animEffect>
                                    <p:anim calcmode="lin" valueType="num">
                                      <p:cBhvr>
                                        <p:cTn id="13"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animEffect transition="in" filter="fade">
                                      <p:cBhvr>
                                        <p:cTn id="17" dur="1000"/>
                                        <p:tgtEl>
                                          <p:spTgt spid="9">
                                            <p:txEl>
                                              <p:pRg st="5" end="5"/>
                                            </p:txEl>
                                          </p:spTgt>
                                        </p:tgtEl>
                                      </p:cBhvr>
                                    </p:animEffect>
                                    <p:anim calcmode="lin" valueType="num">
                                      <p:cBhvr>
                                        <p:cTn id="18"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9">
                                            <p:txEl>
                                              <p:pRg st="5" end="5"/>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xEl>
                                              <p:pRg st="7" end="7"/>
                                            </p:txEl>
                                          </p:spTgt>
                                        </p:tgtEl>
                                        <p:attrNameLst>
                                          <p:attrName>style.visibility</p:attrName>
                                        </p:attrNameLst>
                                      </p:cBhvr>
                                      <p:to>
                                        <p:strVal val="visible"/>
                                      </p:to>
                                    </p:set>
                                    <p:animEffect transition="in" filter="fade">
                                      <p:cBhvr>
                                        <p:cTn id="22" dur="1000"/>
                                        <p:tgtEl>
                                          <p:spTgt spid="9">
                                            <p:txEl>
                                              <p:pRg st="7" end="7"/>
                                            </p:txEl>
                                          </p:spTgt>
                                        </p:tgtEl>
                                      </p:cBhvr>
                                    </p:animEffect>
                                    <p:anim calcmode="lin" valueType="num">
                                      <p:cBhvr>
                                        <p:cTn id="23"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24" dur="1000" fill="hold"/>
                                        <p:tgtEl>
                                          <p:spTgt spid="9">
                                            <p:txEl>
                                              <p:pRg st="7" end="7"/>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xEl>
                                              <p:pRg st="9" end="9"/>
                                            </p:txEl>
                                          </p:spTgt>
                                        </p:tgtEl>
                                        <p:attrNameLst>
                                          <p:attrName>style.visibility</p:attrName>
                                        </p:attrNameLst>
                                      </p:cBhvr>
                                      <p:to>
                                        <p:strVal val="visible"/>
                                      </p:to>
                                    </p:set>
                                    <p:animEffect transition="in" filter="fade">
                                      <p:cBhvr>
                                        <p:cTn id="27" dur="1000"/>
                                        <p:tgtEl>
                                          <p:spTgt spid="9">
                                            <p:txEl>
                                              <p:pRg st="9" end="9"/>
                                            </p:txEl>
                                          </p:spTgt>
                                        </p:tgtEl>
                                      </p:cBhvr>
                                    </p:animEffect>
                                    <p:anim calcmode="lin" valueType="num">
                                      <p:cBhvr>
                                        <p:cTn id="28" dur="1000" fill="hold"/>
                                        <p:tgtEl>
                                          <p:spTgt spid="9">
                                            <p:txEl>
                                              <p:pRg st="9" end="9"/>
                                            </p:txEl>
                                          </p:spTgt>
                                        </p:tgtEl>
                                        <p:attrNameLst>
                                          <p:attrName>ppt_x</p:attrName>
                                        </p:attrNameLst>
                                      </p:cBhvr>
                                      <p:tavLst>
                                        <p:tav tm="0">
                                          <p:val>
                                            <p:strVal val="#ppt_x"/>
                                          </p:val>
                                        </p:tav>
                                        <p:tav tm="100000">
                                          <p:val>
                                            <p:strVal val="#ppt_x"/>
                                          </p:val>
                                        </p:tav>
                                      </p:tavLst>
                                    </p:anim>
                                    <p:anim calcmode="lin" valueType="num">
                                      <p:cBhvr>
                                        <p:cTn id="29" dur="1000" fill="hold"/>
                                        <p:tgtEl>
                                          <p:spTgt spid="9">
                                            <p:txEl>
                                              <p:pRg st="9" end="9"/>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xEl>
                                              <p:pRg st="11" end="11"/>
                                            </p:txEl>
                                          </p:spTgt>
                                        </p:tgtEl>
                                        <p:attrNameLst>
                                          <p:attrName>style.visibility</p:attrName>
                                        </p:attrNameLst>
                                      </p:cBhvr>
                                      <p:to>
                                        <p:strVal val="visible"/>
                                      </p:to>
                                    </p:set>
                                    <p:animEffect transition="in" filter="fade">
                                      <p:cBhvr>
                                        <p:cTn id="32" dur="1000"/>
                                        <p:tgtEl>
                                          <p:spTgt spid="9">
                                            <p:txEl>
                                              <p:pRg st="11" end="11"/>
                                            </p:txEl>
                                          </p:spTgt>
                                        </p:tgtEl>
                                      </p:cBhvr>
                                    </p:animEffect>
                                    <p:anim calcmode="lin" valueType="num">
                                      <p:cBhvr>
                                        <p:cTn id="33" dur="1000" fill="hold"/>
                                        <p:tgtEl>
                                          <p:spTgt spid="9">
                                            <p:txEl>
                                              <p:pRg st="11" end="11"/>
                                            </p:txEl>
                                          </p:spTgt>
                                        </p:tgtEl>
                                        <p:attrNameLst>
                                          <p:attrName>ppt_x</p:attrName>
                                        </p:attrNameLst>
                                      </p:cBhvr>
                                      <p:tavLst>
                                        <p:tav tm="0">
                                          <p:val>
                                            <p:strVal val="#ppt_x"/>
                                          </p:val>
                                        </p:tav>
                                        <p:tav tm="100000">
                                          <p:val>
                                            <p:strVal val="#ppt_x"/>
                                          </p:val>
                                        </p:tav>
                                      </p:tavLst>
                                    </p:anim>
                                    <p:anim calcmode="lin" valueType="num">
                                      <p:cBhvr>
                                        <p:cTn id="34" dur="1000" fill="hold"/>
                                        <p:tgtEl>
                                          <p:spTgt spid="9">
                                            <p:txEl>
                                              <p:pRg st="11" end="11"/>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9">
                                            <p:txEl>
                                              <p:pRg st="13" end="13"/>
                                            </p:txEl>
                                          </p:spTgt>
                                        </p:tgtEl>
                                        <p:attrNameLst>
                                          <p:attrName>style.visibility</p:attrName>
                                        </p:attrNameLst>
                                      </p:cBhvr>
                                      <p:to>
                                        <p:strVal val="visible"/>
                                      </p:to>
                                    </p:set>
                                    <p:animEffect transition="in" filter="fade">
                                      <p:cBhvr>
                                        <p:cTn id="37" dur="1000"/>
                                        <p:tgtEl>
                                          <p:spTgt spid="9">
                                            <p:txEl>
                                              <p:pRg st="13" end="13"/>
                                            </p:txEl>
                                          </p:spTgt>
                                        </p:tgtEl>
                                      </p:cBhvr>
                                    </p:animEffect>
                                    <p:anim calcmode="lin" valueType="num">
                                      <p:cBhvr>
                                        <p:cTn id="38" dur="1000" fill="hold"/>
                                        <p:tgtEl>
                                          <p:spTgt spid="9">
                                            <p:txEl>
                                              <p:pRg st="13" end="13"/>
                                            </p:txEl>
                                          </p:spTgt>
                                        </p:tgtEl>
                                        <p:attrNameLst>
                                          <p:attrName>ppt_x</p:attrName>
                                        </p:attrNameLst>
                                      </p:cBhvr>
                                      <p:tavLst>
                                        <p:tav tm="0">
                                          <p:val>
                                            <p:strVal val="#ppt_x"/>
                                          </p:val>
                                        </p:tav>
                                        <p:tav tm="100000">
                                          <p:val>
                                            <p:strVal val="#ppt_x"/>
                                          </p:val>
                                        </p:tav>
                                      </p:tavLst>
                                    </p:anim>
                                    <p:anim calcmode="lin" valueType="num">
                                      <p:cBhvr>
                                        <p:cTn id="39" dur="1000" fill="hold"/>
                                        <p:tgtEl>
                                          <p:spTgt spid="9">
                                            <p:txEl>
                                              <p:pRg st="13" end="13"/>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9">
                                            <p:txEl>
                                              <p:pRg st="15" end="15"/>
                                            </p:txEl>
                                          </p:spTgt>
                                        </p:tgtEl>
                                        <p:attrNameLst>
                                          <p:attrName>style.visibility</p:attrName>
                                        </p:attrNameLst>
                                      </p:cBhvr>
                                      <p:to>
                                        <p:strVal val="visible"/>
                                      </p:to>
                                    </p:set>
                                    <p:animEffect transition="in" filter="fade">
                                      <p:cBhvr>
                                        <p:cTn id="42" dur="1000"/>
                                        <p:tgtEl>
                                          <p:spTgt spid="9">
                                            <p:txEl>
                                              <p:pRg st="15" end="15"/>
                                            </p:txEl>
                                          </p:spTgt>
                                        </p:tgtEl>
                                      </p:cBhvr>
                                    </p:animEffect>
                                    <p:anim calcmode="lin" valueType="num">
                                      <p:cBhvr>
                                        <p:cTn id="43" dur="1000" fill="hold"/>
                                        <p:tgtEl>
                                          <p:spTgt spid="9">
                                            <p:txEl>
                                              <p:pRg st="15" end="15"/>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15" end="1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81895A2-A4F6-40A8-AF22-5D6F5E202815}"/>
              </a:ext>
            </a:extLst>
          </p:cNvPr>
          <p:cNvSpPr>
            <a:spLocks noGrp="1"/>
          </p:cNvSpPr>
          <p:nvPr>
            <p:ph type="sldNum" sz="quarter" idx="4"/>
          </p:nvPr>
        </p:nvSpPr>
        <p:spPr/>
        <p:txBody>
          <a:bodyPr/>
          <a:lstStyle/>
          <a:p>
            <a:fld id="{74A3404E-108D-4C83-932E-0A353F71BD4D}" type="slidenum">
              <a:rPr lang="en-US" smtClean="0"/>
              <a:pPr/>
              <a:t>22</a:t>
            </a:fld>
            <a:endParaRPr lang="en-US"/>
          </a:p>
        </p:txBody>
      </p:sp>
      <p:sp>
        <p:nvSpPr>
          <p:cNvPr id="6" name="TextBox 5">
            <a:extLst>
              <a:ext uri="{FF2B5EF4-FFF2-40B4-BE49-F238E27FC236}">
                <a16:creationId xmlns:a16="http://schemas.microsoft.com/office/drawing/2014/main" id="{3DD9CC00-59C0-4202-A151-F0D52F843C9D}"/>
              </a:ext>
            </a:extLst>
          </p:cNvPr>
          <p:cNvSpPr txBox="1"/>
          <p:nvPr/>
        </p:nvSpPr>
        <p:spPr>
          <a:xfrm>
            <a:off x="383374" y="830718"/>
            <a:ext cx="10281608" cy="707886"/>
          </a:xfrm>
          <a:prstGeom prst="rect">
            <a:avLst/>
          </a:prstGeom>
          <a:noFill/>
        </p:spPr>
        <p:txBody>
          <a:bodyPr wrap="square">
            <a:spAutoFit/>
          </a:bodyPr>
          <a:lstStyle/>
          <a:p>
            <a:pPr algn="just"/>
            <a:r>
              <a:rPr lang="vi-VN" sz="2000" b="1" dirty="0">
                <a:latin typeface="Aaril"/>
              </a:rPr>
              <a:t>4.5. Ngôn ngữ mạch lạc, dễ hiểu, luôn khơi gợi cho học sinh phát triển tư duy; Hình ảnh minh hoạ khoa học, thực tế, gần gũi, sinh động và hấp dẫn.</a:t>
            </a:r>
            <a:endParaRPr lang="en-US" sz="2000" b="1" dirty="0">
              <a:latin typeface="Aaril"/>
            </a:endParaRPr>
          </a:p>
        </p:txBody>
      </p:sp>
      <p:pic>
        <p:nvPicPr>
          <p:cNvPr id="8" name="Picture 5" descr="C:\Users\DHNV1\Desktop\LogoChanTroi.jpg">
            <a:extLst>
              <a:ext uri="{FF2B5EF4-FFF2-40B4-BE49-F238E27FC236}">
                <a16:creationId xmlns:a16="http://schemas.microsoft.com/office/drawing/2014/main" id="{92B4EB9C-13C2-F444-94F9-B8867DF62022}"/>
              </a:ext>
            </a:extLst>
          </p:cNvPr>
          <p:cNvPicPr>
            <a:picLocks noChangeAspect="1" noChangeArrowheads="1"/>
          </p:cNvPicPr>
          <p:nvPr/>
        </p:nvPicPr>
        <p:blipFill rotWithShape="1">
          <a:blip r:embed="rId3"/>
          <a:srcRect l="10926" t="11359" r="7818"/>
          <a:stretch/>
        </p:blipFill>
        <p:spPr bwMode="auto">
          <a:xfrm>
            <a:off x="10846903" y="155271"/>
            <a:ext cx="1200973" cy="1161152"/>
          </a:xfrm>
          <a:prstGeom prst="rect">
            <a:avLst/>
          </a:prstGeom>
          <a:noFill/>
        </p:spPr>
      </p:pic>
      <p:pic>
        <p:nvPicPr>
          <p:cNvPr id="3" name="Picture 2">
            <a:extLst>
              <a:ext uri="{FF2B5EF4-FFF2-40B4-BE49-F238E27FC236}">
                <a16:creationId xmlns:a16="http://schemas.microsoft.com/office/drawing/2014/main" id="{C0D519CA-FF12-1341-895D-969C87CFBC92}"/>
              </a:ext>
            </a:extLst>
          </p:cNvPr>
          <p:cNvPicPr>
            <a:picLocks noChangeAspect="1"/>
          </p:cNvPicPr>
          <p:nvPr/>
        </p:nvPicPr>
        <p:blipFill rotWithShape="1">
          <a:blip r:embed="rId4">
            <a:extLst>
              <a:ext uri="{28A0092B-C50C-407E-A947-70E740481C1C}">
                <a14:useLocalDpi xmlns:a14="http://schemas.microsoft.com/office/drawing/2010/main" val="0"/>
              </a:ext>
            </a:extLst>
          </a:blip>
          <a:srcRect r="49418"/>
          <a:stretch/>
        </p:blipFill>
        <p:spPr>
          <a:xfrm>
            <a:off x="1721" y="3160286"/>
            <a:ext cx="2411515" cy="3354070"/>
          </a:xfrm>
          <a:prstGeom prst="rect">
            <a:avLst/>
          </a:prstGeom>
        </p:spPr>
      </p:pic>
      <p:pic>
        <p:nvPicPr>
          <p:cNvPr id="10" name="Picture 9">
            <a:extLst>
              <a:ext uri="{FF2B5EF4-FFF2-40B4-BE49-F238E27FC236}">
                <a16:creationId xmlns:a16="http://schemas.microsoft.com/office/drawing/2014/main" id="{745D5A71-CC8A-F44D-A810-F18FE0873C3B}"/>
              </a:ext>
            </a:extLst>
          </p:cNvPr>
          <p:cNvPicPr>
            <a:picLocks noChangeAspect="1"/>
          </p:cNvPicPr>
          <p:nvPr/>
        </p:nvPicPr>
        <p:blipFill rotWithShape="1">
          <a:blip r:embed="rId5">
            <a:extLst>
              <a:ext uri="{28A0092B-C50C-407E-A947-70E740481C1C}">
                <a14:useLocalDpi xmlns:a14="http://schemas.microsoft.com/office/drawing/2010/main" val="0"/>
              </a:ext>
            </a:extLst>
          </a:blip>
          <a:srcRect r="49099"/>
          <a:stretch/>
        </p:blipFill>
        <p:spPr>
          <a:xfrm>
            <a:off x="2110521" y="2639279"/>
            <a:ext cx="2413703" cy="3354070"/>
          </a:xfrm>
          <a:prstGeom prst="rect">
            <a:avLst/>
          </a:prstGeom>
        </p:spPr>
      </p:pic>
      <p:pic>
        <p:nvPicPr>
          <p:cNvPr id="14" name="Picture 13">
            <a:extLst>
              <a:ext uri="{FF2B5EF4-FFF2-40B4-BE49-F238E27FC236}">
                <a16:creationId xmlns:a16="http://schemas.microsoft.com/office/drawing/2014/main" id="{AC7AF69A-4289-254D-A4BC-925E2BB21B77}"/>
              </a:ext>
            </a:extLst>
          </p:cNvPr>
          <p:cNvPicPr>
            <a:picLocks noChangeAspect="1"/>
          </p:cNvPicPr>
          <p:nvPr/>
        </p:nvPicPr>
        <p:blipFill rotWithShape="1">
          <a:blip r:embed="rId6">
            <a:extLst>
              <a:ext uri="{28A0092B-C50C-407E-A947-70E740481C1C}">
                <a14:useLocalDpi xmlns:a14="http://schemas.microsoft.com/office/drawing/2010/main" val="0"/>
              </a:ext>
            </a:extLst>
          </a:blip>
          <a:srcRect r="49169"/>
          <a:stretch/>
        </p:blipFill>
        <p:spPr>
          <a:xfrm>
            <a:off x="4081979" y="1791852"/>
            <a:ext cx="2522189" cy="3497580"/>
          </a:xfrm>
          <a:prstGeom prst="rect">
            <a:avLst/>
          </a:prstGeom>
        </p:spPr>
      </p:pic>
      <p:pic>
        <p:nvPicPr>
          <p:cNvPr id="16" name="Picture 15">
            <a:extLst>
              <a:ext uri="{FF2B5EF4-FFF2-40B4-BE49-F238E27FC236}">
                <a16:creationId xmlns:a16="http://schemas.microsoft.com/office/drawing/2014/main" id="{F66140CA-DB39-5C44-9609-14B340E77608}"/>
              </a:ext>
            </a:extLst>
          </p:cNvPr>
          <p:cNvPicPr>
            <a:picLocks noChangeAspect="1"/>
          </p:cNvPicPr>
          <p:nvPr/>
        </p:nvPicPr>
        <p:blipFill rotWithShape="1">
          <a:blip r:embed="rId7">
            <a:extLst>
              <a:ext uri="{28A0092B-C50C-407E-A947-70E740481C1C}">
                <a14:useLocalDpi xmlns:a14="http://schemas.microsoft.com/office/drawing/2010/main" val="0"/>
              </a:ext>
            </a:extLst>
          </a:blip>
          <a:srcRect r="49213"/>
          <a:stretch/>
        </p:blipFill>
        <p:spPr>
          <a:xfrm>
            <a:off x="5918726" y="1791853"/>
            <a:ext cx="2521804" cy="3497580"/>
          </a:xfrm>
          <a:prstGeom prst="rect">
            <a:avLst/>
          </a:prstGeom>
        </p:spPr>
      </p:pic>
      <p:pic>
        <p:nvPicPr>
          <p:cNvPr id="18" name="Picture 17">
            <a:extLst>
              <a:ext uri="{FF2B5EF4-FFF2-40B4-BE49-F238E27FC236}">
                <a16:creationId xmlns:a16="http://schemas.microsoft.com/office/drawing/2014/main" id="{BACE313B-BEE0-9D42-9F27-AB1569B12B44}"/>
              </a:ext>
            </a:extLst>
          </p:cNvPr>
          <p:cNvPicPr>
            <a:picLocks noChangeAspect="1"/>
          </p:cNvPicPr>
          <p:nvPr/>
        </p:nvPicPr>
        <p:blipFill rotWithShape="1">
          <a:blip r:embed="rId8">
            <a:extLst>
              <a:ext uri="{28A0092B-C50C-407E-A947-70E740481C1C}">
                <a14:useLocalDpi xmlns:a14="http://schemas.microsoft.com/office/drawing/2010/main" val="0"/>
              </a:ext>
            </a:extLst>
          </a:blip>
          <a:srcRect r="47983"/>
          <a:stretch/>
        </p:blipFill>
        <p:spPr>
          <a:xfrm>
            <a:off x="7817372" y="2517135"/>
            <a:ext cx="2350049" cy="3433094"/>
          </a:xfrm>
          <a:prstGeom prst="rect">
            <a:avLst/>
          </a:prstGeom>
        </p:spPr>
      </p:pic>
      <p:pic>
        <p:nvPicPr>
          <p:cNvPr id="20" name="Picture 19">
            <a:extLst>
              <a:ext uri="{FF2B5EF4-FFF2-40B4-BE49-F238E27FC236}">
                <a16:creationId xmlns:a16="http://schemas.microsoft.com/office/drawing/2014/main" id="{221E5B5F-9F5B-E84C-8187-36ED8CF97C83}"/>
              </a:ext>
            </a:extLst>
          </p:cNvPr>
          <p:cNvPicPr>
            <a:picLocks noChangeAspect="1"/>
          </p:cNvPicPr>
          <p:nvPr/>
        </p:nvPicPr>
        <p:blipFill rotWithShape="1">
          <a:blip r:embed="rId9">
            <a:extLst>
              <a:ext uri="{28A0092B-C50C-407E-A947-70E740481C1C}">
                <a14:useLocalDpi xmlns:a14="http://schemas.microsoft.com/office/drawing/2010/main" val="0"/>
              </a:ext>
            </a:extLst>
          </a:blip>
          <a:srcRect r="49645"/>
          <a:stretch/>
        </p:blipFill>
        <p:spPr>
          <a:xfrm>
            <a:off x="9763230" y="3160286"/>
            <a:ext cx="2411515" cy="3354070"/>
          </a:xfrm>
          <a:prstGeom prst="rect">
            <a:avLst/>
          </a:prstGeom>
        </p:spPr>
      </p:pic>
    </p:spTree>
    <p:extLst>
      <p:ext uri="{BB962C8B-B14F-4D97-AF65-F5344CB8AC3E}">
        <p14:creationId xmlns:p14="http://schemas.microsoft.com/office/powerpoint/2010/main" val="4003647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linds(horizont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linds(horizont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EDF078-EE74-BF4D-B746-62ACD2A9A739}"/>
              </a:ext>
            </a:extLst>
          </p:cNvPr>
          <p:cNvSpPr>
            <a:spLocks noGrp="1"/>
          </p:cNvSpPr>
          <p:nvPr>
            <p:ph type="sldNum" sz="quarter" idx="4"/>
          </p:nvPr>
        </p:nvSpPr>
        <p:spPr/>
        <p:txBody>
          <a:bodyPr/>
          <a:lstStyle/>
          <a:p>
            <a:fld id="{74A3404E-108D-4C83-932E-0A353F71BD4D}" type="slidenum">
              <a:rPr lang="en-US" smtClean="0"/>
              <a:pPr/>
              <a:t>23</a:t>
            </a:fld>
            <a:endParaRPr lang="en-US"/>
          </a:p>
        </p:txBody>
      </p:sp>
      <p:sp>
        <p:nvSpPr>
          <p:cNvPr id="5" name="Rectangle 4">
            <a:extLst>
              <a:ext uri="{FF2B5EF4-FFF2-40B4-BE49-F238E27FC236}">
                <a16:creationId xmlns:a16="http://schemas.microsoft.com/office/drawing/2014/main" id="{CB4CCBE4-5317-4941-83F6-3DE3FE2338FC}"/>
              </a:ext>
            </a:extLst>
          </p:cNvPr>
          <p:cNvSpPr/>
          <p:nvPr/>
        </p:nvSpPr>
        <p:spPr>
          <a:xfrm>
            <a:off x="362634" y="859971"/>
            <a:ext cx="10338562" cy="707886"/>
          </a:xfrm>
          <a:prstGeom prst="rect">
            <a:avLst/>
          </a:prstGeom>
        </p:spPr>
        <p:txBody>
          <a:bodyPr wrap="square">
            <a:spAutoFit/>
          </a:bodyPr>
          <a:lstStyle/>
          <a:p>
            <a:r>
              <a:rPr lang="en-US" sz="2000" b="1" dirty="0">
                <a:latin typeface="Aaril"/>
              </a:rPr>
              <a:t>4.6. </a:t>
            </a:r>
            <a:r>
              <a:rPr lang="en-US" sz="2000" b="1" dirty="0" err="1">
                <a:latin typeface="Aaril"/>
              </a:rPr>
              <a:t>Học</a:t>
            </a:r>
            <a:r>
              <a:rPr lang="en-US" sz="2000" b="1" dirty="0">
                <a:latin typeface="Aaril"/>
              </a:rPr>
              <a:t> </a:t>
            </a:r>
            <a:r>
              <a:rPr lang="en-US" sz="2000" b="1" dirty="0" err="1">
                <a:latin typeface="Aaril"/>
              </a:rPr>
              <a:t>sinh</a:t>
            </a:r>
            <a:r>
              <a:rPr lang="en-US" sz="2000" b="1" dirty="0">
                <a:latin typeface="Aaril"/>
              </a:rPr>
              <a:t> </a:t>
            </a:r>
            <a:r>
              <a:rPr lang="en-US" sz="2000" b="1" dirty="0" err="1">
                <a:latin typeface="Aaril"/>
              </a:rPr>
              <a:t>vận</a:t>
            </a:r>
            <a:r>
              <a:rPr lang="en-US" sz="2000" b="1" dirty="0">
                <a:latin typeface="Aaril"/>
              </a:rPr>
              <a:t> </a:t>
            </a:r>
            <a:r>
              <a:rPr lang="en-US" sz="2000" b="1" dirty="0" err="1">
                <a:latin typeface="Aaril"/>
              </a:rPr>
              <a:t>dụng</a:t>
            </a:r>
            <a:r>
              <a:rPr lang="en-US" sz="2000" b="1" dirty="0">
                <a:latin typeface="Aaril"/>
              </a:rPr>
              <a:t> </a:t>
            </a:r>
            <a:r>
              <a:rPr lang="en-US" sz="2000" b="1" dirty="0" err="1">
                <a:latin typeface="Aaril"/>
              </a:rPr>
              <a:t>được</a:t>
            </a:r>
            <a:r>
              <a:rPr lang="en-US" sz="2000" b="1" dirty="0">
                <a:latin typeface="Aaril"/>
              </a:rPr>
              <a:t> </a:t>
            </a:r>
            <a:r>
              <a:rPr lang="en-US" sz="2000" b="1" dirty="0" err="1">
                <a:latin typeface="Aaril"/>
              </a:rPr>
              <a:t>kiến</a:t>
            </a:r>
            <a:r>
              <a:rPr lang="en-US" sz="2000" b="1" dirty="0">
                <a:latin typeface="Aaril"/>
              </a:rPr>
              <a:t> </a:t>
            </a:r>
            <a:r>
              <a:rPr lang="en-US" sz="2000" b="1" dirty="0" err="1">
                <a:latin typeface="Aaril"/>
              </a:rPr>
              <a:t>thức</a:t>
            </a:r>
            <a:r>
              <a:rPr lang="en-US" sz="2000" b="1" dirty="0">
                <a:latin typeface="Aaril"/>
              </a:rPr>
              <a:t>, </a:t>
            </a:r>
            <a:r>
              <a:rPr lang="en-US" sz="2000" b="1" dirty="0" err="1">
                <a:latin typeface="Aaril"/>
              </a:rPr>
              <a:t>kĩ</a:t>
            </a:r>
            <a:r>
              <a:rPr lang="en-US" sz="2000" b="1" dirty="0">
                <a:latin typeface="Aaril"/>
              </a:rPr>
              <a:t> </a:t>
            </a:r>
            <a:r>
              <a:rPr lang="en-US" sz="2000" b="1" dirty="0" err="1">
                <a:latin typeface="Aaril"/>
              </a:rPr>
              <a:t>năng</a:t>
            </a:r>
            <a:r>
              <a:rPr lang="en-US" sz="2000" b="1" dirty="0">
                <a:latin typeface="Aaril"/>
              </a:rPr>
              <a:t> </a:t>
            </a:r>
            <a:r>
              <a:rPr lang="en-US" sz="2000" b="1" dirty="0" err="1">
                <a:latin typeface="Aaril"/>
              </a:rPr>
              <a:t>công</a:t>
            </a:r>
            <a:r>
              <a:rPr lang="en-US" sz="2000" b="1" dirty="0">
                <a:latin typeface="Aaril"/>
              </a:rPr>
              <a:t> </a:t>
            </a:r>
            <a:r>
              <a:rPr lang="en-US" sz="2000" b="1" dirty="0" err="1">
                <a:latin typeface="Aaril"/>
              </a:rPr>
              <a:t>nghệ</a:t>
            </a:r>
            <a:r>
              <a:rPr lang="en-US" sz="2000" b="1" dirty="0">
                <a:latin typeface="Aaril"/>
              </a:rPr>
              <a:t> </a:t>
            </a:r>
            <a:r>
              <a:rPr lang="en-US" sz="2000" b="1" dirty="0" err="1">
                <a:latin typeface="Aaril"/>
              </a:rPr>
              <a:t>thông</a:t>
            </a:r>
            <a:r>
              <a:rPr lang="en-US" sz="2000" b="1" dirty="0">
                <a:latin typeface="Aaril"/>
              </a:rPr>
              <a:t> tin </a:t>
            </a:r>
            <a:r>
              <a:rPr lang="en-US" sz="2000" b="1" dirty="0" err="1">
                <a:latin typeface="Aaril"/>
              </a:rPr>
              <a:t>trong</a:t>
            </a:r>
            <a:r>
              <a:rPr lang="en-US" sz="2000" b="1" dirty="0">
                <a:latin typeface="Aaril"/>
              </a:rPr>
              <a:t> </a:t>
            </a:r>
            <a:r>
              <a:rPr lang="en-US" sz="2000" b="1" dirty="0" err="1">
                <a:latin typeface="Aaril"/>
              </a:rPr>
              <a:t>học</a:t>
            </a:r>
            <a:r>
              <a:rPr lang="en-US" sz="2000" b="1" dirty="0">
                <a:latin typeface="Aaril"/>
              </a:rPr>
              <a:t> </a:t>
            </a:r>
            <a:r>
              <a:rPr lang="en-US" sz="2000" b="1" dirty="0" err="1">
                <a:latin typeface="Aaril"/>
              </a:rPr>
              <a:t>tập</a:t>
            </a:r>
            <a:r>
              <a:rPr lang="en-US" sz="2000" b="1" dirty="0">
                <a:latin typeface="Aaril"/>
              </a:rPr>
              <a:t>, </a:t>
            </a:r>
            <a:r>
              <a:rPr lang="en-US" sz="2000" b="1" dirty="0" err="1">
                <a:latin typeface="Aaril"/>
              </a:rPr>
              <a:t>sáng</a:t>
            </a:r>
            <a:r>
              <a:rPr lang="en-US" sz="2000" b="1" dirty="0">
                <a:latin typeface="Aaril"/>
              </a:rPr>
              <a:t> </a:t>
            </a:r>
            <a:r>
              <a:rPr lang="en-US" sz="2000" b="1" dirty="0" err="1">
                <a:latin typeface="Aaril"/>
              </a:rPr>
              <a:t>tạo</a:t>
            </a:r>
            <a:r>
              <a:rPr lang="en-US" sz="2000" b="1" dirty="0">
                <a:latin typeface="Aaril"/>
              </a:rPr>
              <a:t> </a:t>
            </a:r>
            <a:r>
              <a:rPr lang="en-US" sz="2000" b="1" dirty="0" err="1">
                <a:latin typeface="Aaril"/>
              </a:rPr>
              <a:t>và</a:t>
            </a:r>
            <a:r>
              <a:rPr lang="en-US" sz="2000" b="1" dirty="0">
                <a:latin typeface="Aaril"/>
              </a:rPr>
              <a:t> </a:t>
            </a:r>
            <a:r>
              <a:rPr lang="en-US" sz="2000" b="1" dirty="0" err="1">
                <a:latin typeface="Aaril"/>
              </a:rPr>
              <a:t>lưu</a:t>
            </a:r>
            <a:r>
              <a:rPr lang="en-US" sz="2000" b="1" dirty="0">
                <a:latin typeface="Aaril"/>
              </a:rPr>
              <a:t> </a:t>
            </a:r>
            <a:r>
              <a:rPr lang="en-US" sz="2000" b="1" dirty="0" err="1">
                <a:latin typeface="Aaril"/>
              </a:rPr>
              <a:t>giữ</a:t>
            </a:r>
            <a:r>
              <a:rPr lang="en-US" sz="2000" b="1" dirty="0">
                <a:latin typeface="Aaril"/>
              </a:rPr>
              <a:t> </a:t>
            </a:r>
            <a:r>
              <a:rPr lang="en-US" sz="2000" b="1" dirty="0" err="1">
                <a:latin typeface="Aaril"/>
              </a:rPr>
              <a:t>sản</a:t>
            </a:r>
            <a:r>
              <a:rPr lang="en-US" sz="2000" b="1" dirty="0">
                <a:latin typeface="Aaril"/>
              </a:rPr>
              <a:t> </a:t>
            </a:r>
            <a:r>
              <a:rPr lang="en-US" sz="2000" b="1" dirty="0" err="1">
                <a:latin typeface="Aaril"/>
              </a:rPr>
              <a:t>phẩm</a:t>
            </a:r>
            <a:r>
              <a:rPr lang="en-US" sz="2000" b="1" dirty="0">
                <a:latin typeface="Aaril"/>
              </a:rPr>
              <a:t> </a:t>
            </a:r>
            <a:r>
              <a:rPr lang="en-US" sz="2000" b="1" dirty="0" err="1">
                <a:latin typeface="Aaril"/>
              </a:rPr>
              <a:t>mĩ</a:t>
            </a:r>
            <a:r>
              <a:rPr lang="en-US" sz="2000" b="1" dirty="0">
                <a:latin typeface="Aaril"/>
              </a:rPr>
              <a:t> </a:t>
            </a:r>
            <a:r>
              <a:rPr lang="en-US" sz="2000" b="1" dirty="0" err="1">
                <a:latin typeface="Aaril"/>
              </a:rPr>
              <a:t>thuật</a:t>
            </a:r>
            <a:r>
              <a:rPr lang="en-US" sz="2000" b="1" dirty="0">
                <a:latin typeface="Aaril"/>
              </a:rPr>
              <a:t> </a:t>
            </a:r>
          </a:p>
        </p:txBody>
      </p:sp>
      <p:pic>
        <p:nvPicPr>
          <p:cNvPr id="7" name="Picture 6">
            <a:extLst>
              <a:ext uri="{FF2B5EF4-FFF2-40B4-BE49-F238E27FC236}">
                <a16:creationId xmlns:a16="http://schemas.microsoft.com/office/drawing/2014/main" id="{A59F0A61-A922-CC4F-894A-975B4FA00C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404" y="1851070"/>
            <a:ext cx="5821595" cy="4103514"/>
          </a:xfrm>
          <a:prstGeom prst="rect">
            <a:avLst/>
          </a:prstGeom>
        </p:spPr>
      </p:pic>
      <p:pic>
        <p:nvPicPr>
          <p:cNvPr id="9" name="Picture 8">
            <a:extLst>
              <a:ext uri="{FF2B5EF4-FFF2-40B4-BE49-F238E27FC236}">
                <a16:creationId xmlns:a16="http://schemas.microsoft.com/office/drawing/2014/main" id="{BEB525D4-27B6-0C40-87A0-8D7620C361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2723" y="1851070"/>
            <a:ext cx="5835793" cy="4103514"/>
          </a:xfrm>
          <a:prstGeom prst="rect">
            <a:avLst/>
          </a:prstGeom>
        </p:spPr>
      </p:pic>
    </p:spTree>
    <p:extLst>
      <p:ext uri="{BB962C8B-B14F-4D97-AF65-F5344CB8AC3E}">
        <p14:creationId xmlns:p14="http://schemas.microsoft.com/office/powerpoint/2010/main" val="1176330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980A4F6-1C89-4013-9E11-889E1BC5C350}"/>
              </a:ext>
            </a:extLst>
          </p:cNvPr>
          <p:cNvSpPr>
            <a:spLocks noGrp="1"/>
          </p:cNvSpPr>
          <p:nvPr>
            <p:ph type="sldNum" sz="quarter" idx="4"/>
          </p:nvPr>
        </p:nvSpPr>
        <p:spPr/>
        <p:txBody>
          <a:bodyPr/>
          <a:lstStyle/>
          <a:p>
            <a:fld id="{74A3404E-108D-4C83-932E-0A353F71BD4D}" type="slidenum">
              <a:rPr lang="en-US" smtClean="0"/>
              <a:pPr/>
              <a:t>24</a:t>
            </a:fld>
            <a:endParaRPr lang="en-US"/>
          </a:p>
        </p:txBody>
      </p:sp>
      <p:sp>
        <p:nvSpPr>
          <p:cNvPr id="8" name="Title 10">
            <a:extLst>
              <a:ext uri="{FF2B5EF4-FFF2-40B4-BE49-F238E27FC236}">
                <a16:creationId xmlns:a16="http://schemas.microsoft.com/office/drawing/2014/main" id="{E1DACD27-ABB5-4FFA-ADC2-2C9136F02A9C}"/>
              </a:ext>
            </a:extLst>
          </p:cNvPr>
          <p:cNvSpPr>
            <a:spLocks noGrp="1"/>
          </p:cNvSpPr>
          <p:nvPr>
            <p:ph type="title"/>
          </p:nvPr>
        </p:nvSpPr>
        <p:spPr>
          <a:xfrm>
            <a:off x="742121" y="1207133"/>
            <a:ext cx="4053523" cy="591975"/>
          </a:xfrm>
        </p:spPr>
        <p:txBody>
          <a:bodyPr>
            <a:normAutofit/>
          </a:bodyPr>
          <a:lstStyle/>
          <a:p>
            <a:pPr marL="342900" indent="-342900">
              <a:buFont typeface="Wingdings" panose="05000000000000000000" pitchFamily="2" charset="2"/>
              <a:buChar char="§"/>
            </a:pPr>
            <a:r>
              <a:rPr lang="en-US" sz="2000" cap="none" dirty="0" err="1">
                <a:solidFill>
                  <a:schemeClr val="bg2">
                    <a:lumMod val="50000"/>
                  </a:schemeClr>
                </a:solidFill>
                <a:latin typeface="Arial" panose="020B0604020202020204" pitchFamily="34" charset="0"/>
                <a:cs typeface="Arial" panose="020B0604020202020204" pitchFamily="34" charset="0"/>
              </a:rPr>
              <a:t>Cấu</a:t>
            </a:r>
            <a:r>
              <a:rPr lang="en-US" sz="2000" cap="none" dirty="0">
                <a:solidFill>
                  <a:schemeClr val="bg2">
                    <a:lumMod val="50000"/>
                  </a:schemeClr>
                </a:solidFill>
                <a:latin typeface="Arial" panose="020B0604020202020204" pitchFamily="34" charset="0"/>
                <a:cs typeface="Arial" panose="020B0604020202020204" pitchFamily="34" charset="0"/>
              </a:rPr>
              <a:t> </a:t>
            </a:r>
            <a:r>
              <a:rPr lang="en-US" sz="2000" cap="none" dirty="0" err="1">
                <a:solidFill>
                  <a:schemeClr val="bg2">
                    <a:lumMod val="50000"/>
                  </a:schemeClr>
                </a:solidFill>
                <a:latin typeface="Arial" panose="020B0604020202020204" pitchFamily="34" charset="0"/>
                <a:cs typeface="Arial" panose="020B0604020202020204" pitchFamily="34" charset="0"/>
              </a:rPr>
              <a:t>trúc</a:t>
            </a:r>
            <a:r>
              <a:rPr lang="en-US" sz="2000" cap="none" dirty="0">
                <a:solidFill>
                  <a:schemeClr val="bg2">
                    <a:lumMod val="50000"/>
                  </a:schemeClr>
                </a:solidFill>
                <a:latin typeface="Arial" panose="020B0604020202020204" pitchFamily="34" charset="0"/>
                <a:cs typeface="Arial" panose="020B0604020202020204" pitchFamily="34" charset="0"/>
              </a:rPr>
              <a:t> </a:t>
            </a:r>
            <a:r>
              <a:rPr lang="en-US" sz="2000" cap="none" dirty="0" err="1">
                <a:solidFill>
                  <a:schemeClr val="bg2">
                    <a:lumMod val="50000"/>
                  </a:schemeClr>
                </a:solidFill>
                <a:latin typeface="Arial" panose="020B0604020202020204" pitchFamily="34" charset="0"/>
                <a:cs typeface="Arial" panose="020B0604020202020204" pitchFamily="34" charset="0"/>
              </a:rPr>
              <a:t>Sách</a:t>
            </a:r>
            <a:r>
              <a:rPr lang="en-US" sz="2000" cap="none" dirty="0">
                <a:solidFill>
                  <a:schemeClr val="bg2">
                    <a:lumMod val="50000"/>
                  </a:schemeClr>
                </a:solidFill>
                <a:latin typeface="Arial" panose="020B0604020202020204" pitchFamily="34" charset="0"/>
                <a:cs typeface="Arial" panose="020B0604020202020204" pitchFamily="34" charset="0"/>
              </a:rPr>
              <a:t> </a:t>
            </a:r>
            <a:r>
              <a:rPr lang="en-US" sz="2000" cap="none" dirty="0" err="1">
                <a:solidFill>
                  <a:schemeClr val="bg2">
                    <a:lumMod val="50000"/>
                  </a:schemeClr>
                </a:solidFill>
                <a:latin typeface="Arial" panose="020B0604020202020204" pitchFamily="34" charset="0"/>
                <a:cs typeface="Arial" panose="020B0604020202020204" pitchFamily="34" charset="0"/>
              </a:rPr>
              <a:t>giáo</a:t>
            </a:r>
            <a:r>
              <a:rPr lang="en-US" sz="2000" cap="none" dirty="0">
                <a:solidFill>
                  <a:schemeClr val="bg2">
                    <a:lumMod val="50000"/>
                  </a:schemeClr>
                </a:solidFill>
                <a:latin typeface="Arial" panose="020B0604020202020204" pitchFamily="34" charset="0"/>
                <a:cs typeface="Arial" panose="020B0604020202020204" pitchFamily="34" charset="0"/>
              </a:rPr>
              <a:t> </a:t>
            </a:r>
            <a:r>
              <a:rPr lang="en-US" sz="2000" cap="none" dirty="0" err="1">
                <a:solidFill>
                  <a:schemeClr val="bg2">
                    <a:lumMod val="50000"/>
                  </a:schemeClr>
                </a:solidFill>
                <a:latin typeface="Arial" panose="020B0604020202020204" pitchFamily="34" charset="0"/>
                <a:cs typeface="Arial" panose="020B0604020202020204" pitchFamily="34" charset="0"/>
              </a:rPr>
              <a:t>viên</a:t>
            </a:r>
            <a:r>
              <a:rPr lang="en-US" sz="2000" cap="none" dirty="0">
                <a:solidFill>
                  <a:schemeClr val="bg2">
                    <a:lumMod val="50000"/>
                  </a:schemeClr>
                </a:solidFill>
                <a:latin typeface="Arial" panose="020B0604020202020204" pitchFamily="34" charset="0"/>
                <a:cs typeface="Arial" panose="020B0604020202020204" pitchFamily="34" charset="0"/>
              </a:rPr>
              <a:t> </a:t>
            </a:r>
          </a:p>
        </p:txBody>
      </p:sp>
      <p:sp>
        <p:nvSpPr>
          <p:cNvPr id="9" name="Text Placeholder 6">
            <a:extLst>
              <a:ext uri="{FF2B5EF4-FFF2-40B4-BE49-F238E27FC236}">
                <a16:creationId xmlns:a16="http://schemas.microsoft.com/office/drawing/2014/main" id="{117C59AE-5832-4365-A4EF-794EC50A7E5C}"/>
              </a:ext>
            </a:extLst>
          </p:cNvPr>
          <p:cNvSpPr txBox="1">
            <a:spLocks/>
          </p:cNvSpPr>
          <p:nvPr/>
        </p:nvSpPr>
        <p:spPr>
          <a:xfrm>
            <a:off x="742121" y="2225418"/>
            <a:ext cx="4513620" cy="2440443"/>
          </a:xfrm>
          <a:prstGeom prst="rect">
            <a:avLst/>
          </a:prstGeom>
        </p:spPr>
        <p:txBody>
          <a:bodyPr vert="horz" lIns="91440" tIns="45720" rIns="91440" bIns="45720" rtlCol="0">
            <a:normAutofit/>
          </a:bodyPr>
          <a:lstStyle>
            <a:lvl1pPr marL="396875" indent="-396875" algn="l" defTabSz="914400" rtl="0" eaLnBrk="1" latinLnBrk="0" hangingPunct="1">
              <a:lnSpc>
                <a:spcPct val="120000"/>
              </a:lnSpc>
              <a:spcBef>
                <a:spcPts val="1000"/>
              </a:spcBef>
              <a:buFont typeface="Wingdings" panose="05000000000000000000" pitchFamily="2" charset="2"/>
              <a:buChar char="ü"/>
              <a:defRPr sz="20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18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vi-VN" b="1" dirty="0">
                <a:solidFill>
                  <a:schemeClr val="accent1">
                    <a:lumMod val="75000"/>
                  </a:schemeClr>
                </a:solidFill>
                <a:latin typeface="+mn-lt"/>
              </a:rPr>
              <a:t>PHẦN 1</a:t>
            </a:r>
            <a:r>
              <a:rPr lang="vi-VN" b="1" dirty="0">
                <a:solidFill>
                  <a:srgbClr val="7030A0"/>
                </a:solidFill>
                <a:latin typeface="+mn-lt"/>
              </a:rPr>
              <a:t>: </a:t>
            </a:r>
            <a:r>
              <a:rPr lang="en-US" b="1" dirty="0">
                <a:solidFill>
                  <a:srgbClr val="7030A0"/>
                </a:solidFill>
                <a:latin typeface="+mn-lt"/>
              </a:rPr>
              <a:t> </a:t>
            </a:r>
            <a:r>
              <a:rPr lang="vi-VN" b="1" dirty="0">
                <a:solidFill>
                  <a:schemeClr val="bg2">
                    <a:lumMod val="50000"/>
                  </a:schemeClr>
                </a:solidFill>
                <a:latin typeface="+mn-lt"/>
              </a:rPr>
              <a:t>Những vấn đề chung </a:t>
            </a:r>
            <a:r>
              <a:rPr lang="en-US" b="1" dirty="0" err="1">
                <a:solidFill>
                  <a:schemeClr val="bg2">
                    <a:lumMod val="50000"/>
                  </a:schemeClr>
                </a:solidFill>
                <a:latin typeface="+mn-lt"/>
              </a:rPr>
              <a:t>về</a:t>
            </a:r>
            <a:r>
              <a:rPr lang="en-US" b="1" dirty="0">
                <a:solidFill>
                  <a:schemeClr val="bg2">
                    <a:lumMod val="50000"/>
                  </a:schemeClr>
                </a:solidFill>
                <a:latin typeface="+mn-lt"/>
              </a:rPr>
              <a:t> </a:t>
            </a:r>
            <a:r>
              <a:rPr lang="en-US" b="1" dirty="0" err="1">
                <a:solidFill>
                  <a:schemeClr val="bg2">
                    <a:lumMod val="50000"/>
                  </a:schemeClr>
                </a:solidFill>
                <a:latin typeface="+mn-lt"/>
              </a:rPr>
              <a:t>dạy</a:t>
            </a:r>
            <a:r>
              <a:rPr lang="en-US" b="1" dirty="0">
                <a:solidFill>
                  <a:schemeClr val="bg2">
                    <a:lumMod val="50000"/>
                  </a:schemeClr>
                </a:solidFill>
                <a:latin typeface="+mn-lt"/>
              </a:rPr>
              <a:t> </a:t>
            </a:r>
            <a:r>
              <a:rPr lang="en-US" b="1" dirty="0" err="1">
                <a:solidFill>
                  <a:schemeClr val="bg2">
                    <a:lumMod val="50000"/>
                  </a:schemeClr>
                </a:solidFill>
                <a:latin typeface="+mn-lt"/>
              </a:rPr>
              <a:t>học</a:t>
            </a:r>
            <a:r>
              <a:rPr lang="en-US" b="1" dirty="0">
                <a:solidFill>
                  <a:schemeClr val="bg2">
                    <a:lumMod val="50000"/>
                  </a:schemeClr>
                </a:solidFill>
                <a:latin typeface="+mn-lt"/>
              </a:rPr>
              <a:t> </a:t>
            </a:r>
            <a:r>
              <a:rPr lang="en-US" b="1" dirty="0" err="1">
                <a:solidFill>
                  <a:schemeClr val="bg2">
                    <a:lumMod val="50000"/>
                  </a:schemeClr>
                </a:solidFill>
                <a:latin typeface="+mn-lt"/>
              </a:rPr>
              <a:t>môn</a:t>
            </a:r>
            <a:r>
              <a:rPr lang="en-US" b="1" dirty="0">
                <a:solidFill>
                  <a:schemeClr val="bg2">
                    <a:lumMod val="50000"/>
                  </a:schemeClr>
                </a:solidFill>
                <a:latin typeface="+mn-lt"/>
              </a:rPr>
              <a:t> </a:t>
            </a:r>
            <a:r>
              <a:rPr lang="en-US" b="1" dirty="0" err="1">
                <a:solidFill>
                  <a:schemeClr val="bg2">
                    <a:lumMod val="50000"/>
                  </a:schemeClr>
                </a:solidFill>
                <a:latin typeface="+mn-lt"/>
              </a:rPr>
              <a:t>Mĩ</a:t>
            </a:r>
            <a:r>
              <a:rPr lang="en-US" b="1" dirty="0">
                <a:solidFill>
                  <a:schemeClr val="bg2">
                    <a:lumMod val="50000"/>
                  </a:schemeClr>
                </a:solidFill>
                <a:latin typeface="+mn-lt"/>
              </a:rPr>
              <a:t> </a:t>
            </a:r>
            <a:r>
              <a:rPr lang="en-US" b="1" dirty="0" err="1">
                <a:solidFill>
                  <a:schemeClr val="bg2">
                    <a:lumMod val="50000"/>
                  </a:schemeClr>
                </a:solidFill>
                <a:latin typeface="+mn-lt"/>
              </a:rPr>
              <a:t>thuật</a:t>
            </a:r>
            <a:r>
              <a:rPr lang="en-US" b="1" dirty="0">
                <a:solidFill>
                  <a:schemeClr val="bg2">
                    <a:lumMod val="50000"/>
                  </a:schemeClr>
                </a:solidFill>
                <a:latin typeface="+mn-lt"/>
              </a:rPr>
              <a:t> ở </a:t>
            </a:r>
            <a:r>
              <a:rPr lang="en-US" b="1" dirty="0" err="1">
                <a:solidFill>
                  <a:schemeClr val="bg2">
                    <a:lumMod val="50000"/>
                  </a:schemeClr>
                </a:solidFill>
                <a:latin typeface="+mn-lt"/>
              </a:rPr>
              <a:t>lớp</a:t>
            </a:r>
            <a:r>
              <a:rPr lang="en-US" b="1" dirty="0">
                <a:solidFill>
                  <a:schemeClr val="bg2">
                    <a:lumMod val="50000"/>
                  </a:schemeClr>
                </a:solidFill>
                <a:latin typeface="+mn-lt"/>
              </a:rPr>
              <a:t> 5.</a:t>
            </a:r>
          </a:p>
          <a:p>
            <a:endParaRPr lang="vi-VN" b="1" dirty="0">
              <a:solidFill>
                <a:schemeClr val="bg2">
                  <a:lumMod val="50000"/>
                </a:schemeClr>
              </a:solidFill>
              <a:latin typeface="+mn-lt"/>
            </a:endParaRPr>
          </a:p>
          <a:p>
            <a:r>
              <a:rPr lang="vi-VN" b="1" dirty="0">
                <a:solidFill>
                  <a:schemeClr val="accent1">
                    <a:lumMod val="75000"/>
                  </a:schemeClr>
                </a:solidFill>
                <a:latin typeface="+mn-lt"/>
              </a:rPr>
              <a:t>PHẦN 2: </a:t>
            </a:r>
            <a:r>
              <a:rPr lang="en-US" b="1" dirty="0">
                <a:solidFill>
                  <a:schemeClr val="accent1">
                    <a:lumMod val="75000"/>
                  </a:schemeClr>
                </a:solidFill>
                <a:latin typeface="+mn-lt"/>
              </a:rPr>
              <a:t> </a:t>
            </a:r>
            <a:r>
              <a:rPr lang="en-US" b="1" dirty="0" err="1">
                <a:solidFill>
                  <a:schemeClr val="bg2">
                    <a:lumMod val="50000"/>
                  </a:schemeClr>
                </a:solidFill>
                <a:latin typeface="+mn-lt"/>
              </a:rPr>
              <a:t>Hướng</a:t>
            </a:r>
            <a:r>
              <a:rPr lang="en-US" b="1" dirty="0">
                <a:solidFill>
                  <a:schemeClr val="bg2">
                    <a:lumMod val="50000"/>
                  </a:schemeClr>
                </a:solidFill>
                <a:latin typeface="+mn-lt"/>
              </a:rPr>
              <a:t> </a:t>
            </a:r>
            <a:r>
              <a:rPr lang="en-US" b="1" dirty="0" err="1">
                <a:solidFill>
                  <a:schemeClr val="bg2">
                    <a:lumMod val="50000"/>
                  </a:schemeClr>
                </a:solidFill>
                <a:latin typeface="+mn-lt"/>
              </a:rPr>
              <a:t>dẫn</a:t>
            </a:r>
            <a:r>
              <a:rPr lang="en-US" b="1" dirty="0">
                <a:solidFill>
                  <a:schemeClr val="bg2">
                    <a:lumMod val="50000"/>
                  </a:schemeClr>
                </a:solidFill>
                <a:latin typeface="+mn-lt"/>
              </a:rPr>
              <a:t> </a:t>
            </a:r>
            <a:r>
              <a:rPr lang="en-US" b="1" dirty="0" err="1">
                <a:solidFill>
                  <a:schemeClr val="bg2">
                    <a:lumMod val="50000"/>
                  </a:schemeClr>
                </a:solidFill>
                <a:latin typeface="+mn-lt"/>
              </a:rPr>
              <a:t>thực</a:t>
            </a:r>
            <a:r>
              <a:rPr lang="en-US" b="1" dirty="0">
                <a:solidFill>
                  <a:schemeClr val="bg2">
                    <a:lumMod val="50000"/>
                  </a:schemeClr>
                </a:solidFill>
                <a:latin typeface="+mn-lt"/>
              </a:rPr>
              <a:t> </a:t>
            </a:r>
            <a:r>
              <a:rPr lang="en-US" b="1" dirty="0" err="1">
                <a:solidFill>
                  <a:schemeClr val="bg2">
                    <a:lumMod val="50000"/>
                  </a:schemeClr>
                </a:solidFill>
                <a:latin typeface="+mn-lt"/>
              </a:rPr>
              <a:t>hiện</a:t>
            </a:r>
            <a:r>
              <a:rPr lang="en-US" b="1" dirty="0">
                <a:solidFill>
                  <a:schemeClr val="bg2">
                    <a:lumMod val="50000"/>
                  </a:schemeClr>
                </a:solidFill>
                <a:latin typeface="+mn-lt"/>
              </a:rPr>
              <a:t> </a:t>
            </a:r>
            <a:r>
              <a:rPr lang="en-US" b="1" dirty="0" err="1">
                <a:solidFill>
                  <a:schemeClr val="bg2">
                    <a:lumMod val="50000"/>
                  </a:schemeClr>
                </a:solidFill>
                <a:latin typeface="+mn-lt"/>
              </a:rPr>
              <a:t>các</a:t>
            </a:r>
            <a:r>
              <a:rPr lang="en-US" b="1" dirty="0">
                <a:solidFill>
                  <a:schemeClr val="bg2">
                    <a:lumMod val="50000"/>
                  </a:schemeClr>
                </a:solidFill>
                <a:latin typeface="+mn-lt"/>
              </a:rPr>
              <a:t> </a:t>
            </a:r>
            <a:r>
              <a:rPr lang="en-US" b="1" dirty="0" err="1">
                <a:solidFill>
                  <a:schemeClr val="bg2">
                    <a:lumMod val="50000"/>
                  </a:schemeClr>
                </a:solidFill>
                <a:latin typeface="+mn-lt"/>
              </a:rPr>
              <a:t>bài</a:t>
            </a:r>
            <a:r>
              <a:rPr lang="en-US" b="1" dirty="0">
                <a:solidFill>
                  <a:schemeClr val="bg2">
                    <a:lumMod val="50000"/>
                  </a:schemeClr>
                </a:solidFill>
                <a:latin typeface="+mn-lt"/>
              </a:rPr>
              <a:t> </a:t>
            </a:r>
            <a:r>
              <a:rPr lang="en-US" b="1" dirty="0" err="1">
                <a:solidFill>
                  <a:schemeClr val="bg2">
                    <a:lumMod val="50000"/>
                  </a:schemeClr>
                </a:solidFill>
                <a:latin typeface="+mn-lt"/>
              </a:rPr>
              <a:t>học</a:t>
            </a:r>
            <a:r>
              <a:rPr lang="en-US" b="1" dirty="0">
                <a:solidFill>
                  <a:schemeClr val="bg2">
                    <a:lumMod val="50000"/>
                  </a:schemeClr>
                </a:solidFill>
                <a:latin typeface="+mn-lt"/>
              </a:rPr>
              <a:t> </a:t>
            </a:r>
            <a:r>
              <a:rPr lang="en-US" b="1" dirty="0" err="1">
                <a:solidFill>
                  <a:schemeClr val="bg2">
                    <a:lumMod val="50000"/>
                  </a:schemeClr>
                </a:solidFill>
                <a:latin typeface="+mn-lt"/>
              </a:rPr>
              <a:t>cụ</a:t>
            </a:r>
            <a:r>
              <a:rPr lang="en-US" b="1" dirty="0">
                <a:solidFill>
                  <a:schemeClr val="bg2">
                    <a:lumMod val="50000"/>
                  </a:schemeClr>
                </a:solidFill>
                <a:latin typeface="+mn-lt"/>
              </a:rPr>
              <a:t> </a:t>
            </a:r>
            <a:r>
              <a:rPr lang="en-US" b="1" dirty="0" err="1">
                <a:solidFill>
                  <a:schemeClr val="bg2">
                    <a:lumMod val="50000"/>
                  </a:schemeClr>
                </a:solidFill>
                <a:latin typeface="+mn-lt"/>
              </a:rPr>
              <a:t>thể</a:t>
            </a:r>
            <a:r>
              <a:rPr lang="en-US" b="1" dirty="0">
                <a:solidFill>
                  <a:schemeClr val="bg2">
                    <a:lumMod val="50000"/>
                  </a:schemeClr>
                </a:solidFill>
                <a:latin typeface="+mn-lt"/>
              </a:rPr>
              <a:t> </a:t>
            </a:r>
            <a:r>
              <a:rPr lang="en-US" b="1" dirty="0" err="1">
                <a:solidFill>
                  <a:schemeClr val="bg2">
                    <a:lumMod val="50000"/>
                  </a:schemeClr>
                </a:solidFill>
                <a:latin typeface="+mn-lt"/>
              </a:rPr>
              <a:t>môn</a:t>
            </a:r>
            <a:r>
              <a:rPr lang="en-US" b="1" dirty="0">
                <a:solidFill>
                  <a:schemeClr val="bg2">
                    <a:lumMod val="50000"/>
                  </a:schemeClr>
                </a:solidFill>
                <a:latin typeface="+mn-lt"/>
              </a:rPr>
              <a:t> </a:t>
            </a:r>
            <a:r>
              <a:rPr lang="en-US" b="1" dirty="0" err="1">
                <a:solidFill>
                  <a:schemeClr val="bg2">
                    <a:lumMod val="50000"/>
                  </a:schemeClr>
                </a:solidFill>
                <a:latin typeface="+mn-lt"/>
              </a:rPr>
              <a:t>Mĩ</a:t>
            </a:r>
            <a:r>
              <a:rPr lang="en-US" b="1" dirty="0">
                <a:solidFill>
                  <a:schemeClr val="bg2">
                    <a:lumMod val="50000"/>
                  </a:schemeClr>
                </a:solidFill>
                <a:latin typeface="+mn-lt"/>
              </a:rPr>
              <a:t> </a:t>
            </a:r>
            <a:r>
              <a:rPr lang="en-US" b="1" dirty="0" err="1">
                <a:solidFill>
                  <a:schemeClr val="bg2">
                    <a:lumMod val="50000"/>
                  </a:schemeClr>
                </a:solidFill>
                <a:latin typeface="+mn-lt"/>
              </a:rPr>
              <a:t>thuật</a:t>
            </a:r>
            <a:r>
              <a:rPr lang="en-US" b="1" dirty="0">
                <a:solidFill>
                  <a:schemeClr val="bg2">
                    <a:lumMod val="50000"/>
                  </a:schemeClr>
                </a:solidFill>
                <a:latin typeface="+mn-lt"/>
              </a:rPr>
              <a:t> 5.</a:t>
            </a:r>
          </a:p>
          <a:p>
            <a:endParaRPr lang="vi-VN" b="1" dirty="0">
              <a:solidFill>
                <a:srgbClr val="002060"/>
              </a:solidFill>
              <a:latin typeface="+mn-lt"/>
            </a:endParaRPr>
          </a:p>
        </p:txBody>
      </p:sp>
      <p:sp>
        <p:nvSpPr>
          <p:cNvPr id="11" name="Slide Number 04">
            <a:extLst>
              <a:ext uri="{FF2B5EF4-FFF2-40B4-BE49-F238E27FC236}">
                <a16:creationId xmlns:a16="http://schemas.microsoft.com/office/drawing/2014/main" id="{5091A5B1-75A8-46C9-91E8-ADCAD349D8C3}"/>
              </a:ext>
            </a:extLst>
          </p:cNvPr>
          <p:cNvSpPr txBox="1">
            <a:spLocks/>
          </p:cNvSpPr>
          <p:nvPr/>
        </p:nvSpPr>
        <p:spPr>
          <a:xfrm>
            <a:off x="10919584" y="441327"/>
            <a:ext cx="725038" cy="243012"/>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rPr>
              <a:pPr/>
              <a:t>24</a:t>
            </a:fld>
            <a:endParaRPr lang="en-US" sz="1000" dirty="0">
              <a:solidFill>
                <a:schemeClr val="bg1">
                  <a:alpha val="50000"/>
                </a:schemeClr>
              </a:solidFill>
            </a:endParaRPr>
          </a:p>
        </p:txBody>
      </p:sp>
      <p:pic>
        <p:nvPicPr>
          <p:cNvPr id="10" name="Picture 5" descr="C:\Users\DHNV1\Desktop\LogoChanTroi.jpg">
            <a:extLst>
              <a:ext uri="{FF2B5EF4-FFF2-40B4-BE49-F238E27FC236}">
                <a16:creationId xmlns:a16="http://schemas.microsoft.com/office/drawing/2014/main" id="{DCAE7645-BFB7-3647-8C92-00A34D292780}"/>
              </a:ext>
            </a:extLst>
          </p:cNvPr>
          <p:cNvPicPr>
            <a:picLocks noChangeAspect="1" noChangeArrowheads="1"/>
          </p:cNvPicPr>
          <p:nvPr/>
        </p:nvPicPr>
        <p:blipFill rotWithShape="1">
          <a:blip r:embed="rId2"/>
          <a:srcRect l="10926" t="11359" r="7818"/>
          <a:stretch/>
        </p:blipFill>
        <p:spPr bwMode="auto">
          <a:xfrm>
            <a:off x="10846903" y="155271"/>
            <a:ext cx="1200973" cy="1161152"/>
          </a:xfrm>
          <a:prstGeom prst="rect">
            <a:avLst/>
          </a:prstGeom>
          <a:noFill/>
        </p:spPr>
      </p:pic>
      <p:sp>
        <p:nvSpPr>
          <p:cNvPr id="3" name="Rectangle 2">
            <a:extLst>
              <a:ext uri="{FF2B5EF4-FFF2-40B4-BE49-F238E27FC236}">
                <a16:creationId xmlns:a16="http://schemas.microsoft.com/office/drawing/2014/main" id="{59C1E676-05D5-1643-8A4F-EE68599D9D25}"/>
              </a:ext>
            </a:extLst>
          </p:cNvPr>
          <p:cNvSpPr/>
          <p:nvPr/>
        </p:nvSpPr>
        <p:spPr>
          <a:xfrm>
            <a:off x="3137324" y="155271"/>
            <a:ext cx="6931706" cy="725199"/>
          </a:xfrm>
          <a:prstGeom prst="rect">
            <a:avLst/>
          </a:prstGeom>
        </p:spPr>
        <p:txBody>
          <a:bodyPr wrap="none">
            <a:spAutoFit/>
          </a:bodyPr>
          <a:lstStyle/>
          <a:p>
            <a:pPr>
              <a:lnSpc>
                <a:spcPct val="200000"/>
              </a:lnSpc>
            </a:pPr>
            <a:r>
              <a:rPr lang="vi-VN" sz="2400" b="1" dirty="0">
                <a:ln/>
                <a:solidFill>
                  <a:srgbClr val="002060"/>
                </a:solidFill>
                <a:cs typeface="Arial" panose="020B0604020202020204" pitchFamily="34" charset="0"/>
              </a:rPr>
              <a:t>5.   TÀI LIỆU THAM KHẢO, HỌC LIỆU ĐIỆN TỬ</a:t>
            </a:r>
            <a:endParaRPr lang="en-US" sz="2400" b="1" dirty="0">
              <a:ln/>
              <a:solidFill>
                <a:srgbClr val="002060"/>
              </a:solidFill>
              <a:cs typeface="Arial" panose="020B0604020202020204" pitchFamily="34" charset="0"/>
            </a:endParaRPr>
          </a:p>
        </p:txBody>
      </p:sp>
      <p:pic>
        <p:nvPicPr>
          <p:cNvPr id="12" name="Picture 11">
            <a:extLst>
              <a:ext uri="{FF2B5EF4-FFF2-40B4-BE49-F238E27FC236}">
                <a16:creationId xmlns:a16="http://schemas.microsoft.com/office/drawing/2014/main" id="{E1E5AB24-B527-CE48-9DF0-FB80D7BCCC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2636" y="1131073"/>
            <a:ext cx="3433624" cy="4789324"/>
          </a:xfrm>
          <a:prstGeom prst="rect">
            <a:avLst/>
          </a:prstGeom>
        </p:spPr>
      </p:pic>
    </p:spTree>
    <p:extLst>
      <p:ext uri="{BB962C8B-B14F-4D97-AF65-F5344CB8AC3E}">
        <p14:creationId xmlns:p14="http://schemas.microsoft.com/office/powerpoint/2010/main" val="113090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006B01-4D40-401F-9CA3-18FA15498107}"/>
              </a:ext>
            </a:extLst>
          </p:cNvPr>
          <p:cNvSpPr>
            <a:spLocks noGrp="1"/>
          </p:cNvSpPr>
          <p:nvPr>
            <p:ph type="sldNum" sz="quarter" idx="4"/>
          </p:nvPr>
        </p:nvSpPr>
        <p:spPr/>
        <p:txBody>
          <a:bodyPr/>
          <a:lstStyle/>
          <a:p>
            <a:fld id="{74A3404E-108D-4C83-932E-0A353F71BD4D}" type="slidenum">
              <a:rPr lang="en-US" smtClean="0"/>
              <a:pPr/>
              <a:t>25</a:t>
            </a:fld>
            <a:endParaRPr lang="en-US"/>
          </a:p>
        </p:txBody>
      </p:sp>
      <p:sp>
        <p:nvSpPr>
          <p:cNvPr id="7" name="Title 10">
            <a:extLst>
              <a:ext uri="{FF2B5EF4-FFF2-40B4-BE49-F238E27FC236}">
                <a16:creationId xmlns:a16="http://schemas.microsoft.com/office/drawing/2014/main" id="{805D8355-77DF-464B-A8B2-16FC663FC996}"/>
              </a:ext>
            </a:extLst>
          </p:cNvPr>
          <p:cNvSpPr>
            <a:spLocks noGrp="1"/>
          </p:cNvSpPr>
          <p:nvPr>
            <p:ph type="title"/>
          </p:nvPr>
        </p:nvSpPr>
        <p:spPr>
          <a:xfrm>
            <a:off x="676218" y="817525"/>
            <a:ext cx="3240462" cy="591975"/>
          </a:xfrm>
        </p:spPr>
        <p:txBody>
          <a:bodyPr>
            <a:normAutofit/>
          </a:bodyPr>
          <a:lstStyle/>
          <a:p>
            <a:pPr marL="342900" indent="-342900">
              <a:buFont typeface="Wingdings" panose="05000000000000000000" pitchFamily="2" charset="2"/>
              <a:buChar char="§"/>
            </a:pPr>
            <a:r>
              <a:rPr lang="en-US" sz="2000" cap="none" dirty="0" err="1">
                <a:solidFill>
                  <a:schemeClr val="bg2">
                    <a:lumMod val="50000"/>
                  </a:schemeClr>
                </a:solidFill>
                <a:latin typeface="Arial" panose="020B0604020202020204" pitchFamily="34" charset="0"/>
                <a:cs typeface="Arial" panose="020B0604020202020204" pitchFamily="34" charset="0"/>
              </a:rPr>
              <a:t>Vở</a:t>
            </a:r>
            <a:r>
              <a:rPr lang="en-US" sz="2000" cap="none" dirty="0">
                <a:solidFill>
                  <a:schemeClr val="bg2">
                    <a:lumMod val="50000"/>
                  </a:schemeClr>
                </a:solidFill>
                <a:latin typeface="Arial" panose="020B0604020202020204" pitchFamily="34" charset="0"/>
                <a:cs typeface="Arial" panose="020B0604020202020204" pitchFamily="34" charset="0"/>
              </a:rPr>
              <a:t> </a:t>
            </a:r>
            <a:r>
              <a:rPr lang="en-US" sz="2000" cap="none" dirty="0" err="1">
                <a:solidFill>
                  <a:schemeClr val="bg2">
                    <a:lumMod val="50000"/>
                  </a:schemeClr>
                </a:solidFill>
                <a:latin typeface="Arial" panose="020B0604020202020204" pitchFamily="34" charset="0"/>
                <a:cs typeface="Arial" panose="020B0604020202020204" pitchFamily="34" charset="0"/>
              </a:rPr>
              <a:t>bài</a:t>
            </a:r>
            <a:r>
              <a:rPr lang="en-US" sz="2000" cap="none" dirty="0">
                <a:solidFill>
                  <a:schemeClr val="bg2">
                    <a:lumMod val="50000"/>
                  </a:schemeClr>
                </a:solidFill>
                <a:latin typeface="Arial" panose="020B0604020202020204" pitchFamily="34" charset="0"/>
                <a:cs typeface="Arial" panose="020B0604020202020204" pitchFamily="34" charset="0"/>
              </a:rPr>
              <a:t> </a:t>
            </a:r>
            <a:r>
              <a:rPr lang="en-US" sz="2000" cap="none" dirty="0" err="1">
                <a:solidFill>
                  <a:schemeClr val="bg2">
                    <a:lumMod val="50000"/>
                  </a:schemeClr>
                </a:solidFill>
                <a:latin typeface="Arial" panose="020B0604020202020204" pitchFamily="34" charset="0"/>
                <a:cs typeface="Arial" panose="020B0604020202020204" pitchFamily="34" charset="0"/>
              </a:rPr>
              <a:t>tập</a:t>
            </a:r>
            <a:r>
              <a:rPr lang="en-US" sz="2000" cap="none" dirty="0">
                <a:solidFill>
                  <a:schemeClr val="bg2">
                    <a:lumMod val="50000"/>
                  </a:schemeClr>
                </a:solidFill>
                <a:latin typeface="Arial" panose="020B0604020202020204" pitchFamily="34" charset="0"/>
                <a:cs typeface="Arial" panose="020B0604020202020204" pitchFamily="34" charset="0"/>
              </a:rPr>
              <a:t> </a:t>
            </a:r>
            <a:r>
              <a:rPr lang="en-US" sz="2000" cap="none" dirty="0" err="1">
                <a:solidFill>
                  <a:schemeClr val="bg2">
                    <a:lumMod val="50000"/>
                  </a:schemeClr>
                </a:solidFill>
                <a:latin typeface="Arial" panose="020B0604020202020204" pitchFamily="34" charset="0"/>
                <a:cs typeface="Arial" panose="020B0604020202020204" pitchFamily="34" charset="0"/>
              </a:rPr>
              <a:t>mĩ</a:t>
            </a:r>
            <a:r>
              <a:rPr lang="en-US" sz="2000" cap="none" dirty="0">
                <a:solidFill>
                  <a:schemeClr val="bg2">
                    <a:lumMod val="50000"/>
                  </a:schemeClr>
                </a:solidFill>
                <a:latin typeface="Arial" panose="020B0604020202020204" pitchFamily="34" charset="0"/>
                <a:cs typeface="Arial" panose="020B0604020202020204" pitchFamily="34" charset="0"/>
              </a:rPr>
              <a:t> </a:t>
            </a:r>
            <a:r>
              <a:rPr lang="en-US" sz="2000" cap="none" dirty="0" err="1">
                <a:solidFill>
                  <a:schemeClr val="bg2">
                    <a:lumMod val="50000"/>
                  </a:schemeClr>
                </a:solidFill>
                <a:latin typeface="Arial" panose="020B0604020202020204" pitchFamily="34" charset="0"/>
                <a:cs typeface="Arial" panose="020B0604020202020204" pitchFamily="34" charset="0"/>
              </a:rPr>
              <a:t>thuật</a:t>
            </a:r>
            <a:r>
              <a:rPr lang="en-US" sz="2000" cap="none" dirty="0">
                <a:solidFill>
                  <a:schemeClr val="bg2">
                    <a:lumMod val="50000"/>
                  </a:schemeClr>
                </a:solidFill>
                <a:latin typeface="Arial" panose="020B0604020202020204" pitchFamily="34" charset="0"/>
                <a:cs typeface="Arial" panose="020B0604020202020204" pitchFamily="34" charset="0"/>
              </a:rPr>
              <a:t> 5</a:t>
            </a:r>
          </a:p>
        </p:txBody>
      </p:sp>
      <p:pic>
        <p:nvPicPr>
          <p:cNvPr id="10" name="Picture 5" descr="C:\Users\DHNV1\Desktop\LogoChanTroi.jpg">
            <a:extLst>
              <a:ext uri="{FF2B5EF4-FFF2-40B4-BE49-F238E27FC236}">
                <a16:creationId xmlns:a16="http://schemas.microsoft.com/office/drawing/2014/main" id="{A53D65DF-4701-3A48-9513-FB670E611CD1}"/>
              </a:ext>
            </a:extLst>
          </p:cNvPr>
          <p:cNvPicPr>
            <a:picLocks noChangeAspect="1" noChangeArrowheads="1"/>
          </p:cNvPicPr>
          <p:nvPr/>
        </p:nvPicPr>
        <p:blipFill rotWithShape="1">
          <a:blip r:embed="rId3"/>
          <a:srcRect l="10926" t="11359" r="7818"/>
          <a:stretch/>
        </p:blipFill>
        <p:spPr bwMode="auto">
          <a:xfrm>
            <a:off x="10846903" y="155271"/>
            <a:ext cx="1200973" cy="1161152"/>
          </a:xfrm>
          <a:prstGeom prst="rect">
            <a:avLst/>
          </a:prstGeom>
          <a:noFill/>
        </p:spPr>
      </p:pic>
      <p:pic>
        <p:nvPicPr>
          <p:cNvPr id="3" name="Picture 2">
            <a:extLst>
              <a:ext uri="{FF2B5EF4-FFF2-40B4-BE49-F238E27FC236}">
                <a16:creationId xmlns:a16="http://schemas.microsoft.com/office/drawing/2014/main" id="{AA621D32-7EED-8242-9136-168A1EB63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2355" y="1030286"/>
            <a:ext cx="3436870" cy="4852354"/>
          </a:xfrm>
          <a:prstGeom prst="rect">
            <a:avLst/>
          </a:prstGeom>
        </p:spPr>
      </p:pic>
      <p:sp>
        <p:nvSpPr>
          <p:cNvPr id="11" name="Title 10">
            <a:extLst>
              <a:ext uri="{FF2B5EF4-FFF2-40B4-BE49-F238E27FC236}">
                <a16:creationId xmlns:a16="http://schemas.microsoft.com/office/drawing/2014/main" id="{8F564E41-8685-354E-BAF8-AD52F5B892F4}"/>
              </a:ext>
            </a:extLst>
          </p:cNvPr>
          <p:cNvSpPr txBox="1">
            <a:spLocks/>
          </p:cNvSpPr>
          <p:nvPr/>
        </p:nvSpPr>
        <p:spPr>
          <a:xfrm>
            <a:off x="752266" y="1476165"/>
            <a:ext cx="4842775" cy="27791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r>
              <a:rPr lang="en-US" sz="2000" b="0" cap="none" dirty="0" err="1">
                <a:solidFill>
                  <a:schemeClr val="bg2">
                    <a:lumMod val="50000"/>
                  </a:schemeClr>
                </a:solidFill>
                <a:effectLst/>
                <a:latin typeface="Arial" panose="020B0604020202020204" pitchFamily="34" charset="0"/>
                <a:cs typeface="Arial" panose="020B0604020202020204" pitchFamily="34" charset="0"/>
              </a:rPr>
              <a:t>Mỗi</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bài</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học</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có</a:t>
            </a:r>
            <a:r>
              <a:rPr lang="en-US" sz="2000" b="0" cap="none" dirty="0">
                <a:solidFill>
                  <a:schemeClr val="bg2">
                    <a:lumMod val="50000"/>
                  </a:schemeClr>
                </a:solidFill>
                <a:effectLst/>
                <a:latin typeface="Arial" panose="020B0604020202020204" pitchFamily="34" charset="0"/>
                <a:cs typeface="Arial" panose="020B0604020202020204" pitchFamily="34" charset="0"/>
              </a:rPr>
              <a:t> 2 </a:t>
            </a:r>
            <a:r>
              <a:rPr lang="en-US" sz="2000" b="0" cap="none" dirty="0" err="1">
                <a:solidFill>
                  <a:schemeClr val="bg2">
                    <a:lumMod val="50000"/>
                  </a:schemeClr>
                </a:solidFill>
                <a:effectLst/>
                <a:latin typeface="Arial" panose="020B0604020202020204" pitchFamily="34" charset="0"/>
                <a:cs typeface="Arial" panose="020B0604020202020204" pitchFamily="34" charset="0"/>
              </a:rPr>
              <a:t>trang</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với</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các</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bài</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tập</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để</a:t>
            </a:r>
            <a:r>
              <a:rPr lang="en-US" sz="2000" b="0" cap="none" dirty="0">
                <a:solidFill>
                  <a:schemeClr val="bg2">
                    <a:lumMod val="50000"/>
                  </a:schemeClr>
                </a:solidFill>
                <a:effectLst/>
                <a:latin typeface="Arial" panose="020B0604020202020204" pitchFamily="34" charset="0"/>
                <a:cs typeface="Arial" panose="020B0604020202020204" pitchFamily="34" charset="0"/>
              </a:rPr>
              <a:t>:</a:t>
            </a:r>
          </a:p>
          <a:p>
            <a:endParaRPr lang="en-US" sz="2000" b="0" cap="none" dirty="0">
              <a:solidFill>
                <a:schemeClr val="bg2">
                  <a:lumMod val="50000"/>
                </a:schemeClr>
              </a:solidFill>
              <a:effectLst/>
              <a:latin typeface="Arial" panose="020B0604020202020204" pitchFamily="34" charset="0"/>
              <a:cs typeface="Arial" panose="020B0604020202020204" pitchFamily="34" charset="0"/>
            </a:endParaRPr>
          </a:p>
          <a:p>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Học</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sinh</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củng</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cố</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kiến</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thức</a:t>
            </a:r>
            <a:r>
              <a:rPr lang="en-US" sz="2000" b="0" cap="none" dirty="0">
                <a:solidFill>
                  <a:schemeClr val="bg2">
                    <a:lumMod val="50000"/>
                  </a:schemeClr>
                </a:solidFill>
                <a:effectLst/>
                <a:latin typeface="Arial" panose="020B0604020202020204" pitchFamily="34" charset="0"/>
                <a:cs typeface="Arial" panose="020B0604020202020204" pitchFamily="34" charset="0"/>
              </a:rPr>
              <a:t>.</a:t>
            </a:r>
          </a:p>
          <a:p>
            <a:endParaRPr lang="en-US" sz="2000" b="0" cap="none" dirty="0">
              <a:solidFill>
                <a:schemeClr val="bg2">
                  <a:lumMod val="50000"/>
                </a:schemeClr>
              </a:solidFill>
              <a:effectLst/>
              <a:latin typeface="Arial" panose="020B0604020202020204" pitchFamily="34" charset="0"/>
              <a:cs typeface="Arial" panose="020B0604020202020204" pitchFamily="34" charset="0"/>
            </a:endParaRPr>
          </a:p>
          <a:p>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Học</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sinh</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luyện</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tập</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sáng</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tạo</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theo</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br>
              <a:rPr lang="en-US" sz="2000" b="0" cap="none" dirty="0">
                <a:solidFill>
                  <a:schemeClr val="bg2">
                    <a:lumMod val="50000"/>
                  </a:schemeClr>
                </a:solidFill>
                <a:effectLst/>
                <a:latin typeface="Arial" panose="020B0604020202020204" pitchFamily="34" charset="0"/>
                <a:cs typeface="Arial" panose="020B0604020202020204" pitchFamily="34" charset="0"/>
              </a:rPr>
            </a:br>
            <a:r>
              <a:rPr lang="en-US" sz="2000" b="0" cap="none" dirty="0" err="1">
                <a:solidFill>
                  <a:schemeClr val="bg2">
                    <a:lumMod val="50000"/>
                  </a:schemeClr>
                </a:solidFill>
                <a:effectLst/>
                <a:latin typeface="Arial" panose="020B0604020202020204" pitchFamily="34" charset="0"/>
                <a:cs typeface="Arial" panose="020B0604020202020204" pitchFamily="34" charset="0"/>
              </a:rPr>
              <a:t>mục</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tiêu</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của</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bài</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học</a:t>
            </a:r>
            <a:endParaRPr lang="en-US" sz="2000" b="0" cap="none" dirty="0">
              <a:solidFill>
                <a:schemeClr val="bg2">
                  <a:lumMod val="50000"/>
                </a:schemeClr>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19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D30CD3-C07A-4899-AE5D-B5DEAEA3B8F3}"/>
              </a:ext>
            </a:extLst>
          </p:cNvPr>
          <p:cNvSpPr>
            <a:spLocks noGrp="1"/>
          </p:cNvSpPr>
          <p:nvPr>
            <p:ph type="sldNum" sz="quarter" idx="4"/>
          </p:nvPr>
        </p:nvSpPr>
        <p:spPr/>
        <p:txBody>
          <a:bodyPr/>
          <a:lstStyle/>
          <a:p>
            <a:fld id="{74A3404E-108D-4C83-932E-0A353F71BD4D}" type="slidenum">
              <a:rPr lang="en-US" smtClean="0"/>
              <a:pPr/>
              <a:t>26</a:t>
            </a:fld>
            <a:endParaRPr lang="en-US"/>
          </a:p>
        </p:txBody>
      </p:sp>
      <p:sp>
        <p:nvSpPr>
          <p:cNvPr id="8" name="TextBox 7">
            <a:extLst>
              <a:ext uri="{FF2B5EF4-FFF2-40B4-BE49-F238E27FC236}">
                <a16:creationId xmlns:a16="http://schemas.microsoft.com/office/drawing/2014/main" id="{A5BA5912-2AC8-4E75-9062-2DE3D1E395CD}"/>
              </a:ext>
            </a:extLst>
          </p:cNvPr>
          <p:cNvSpPr txBox="1"/>
          <p:nvPr/>
        </p:nvSpPr>
        <p:spPr>
          <a:xfrm>
            <a:off x="617900" y="1532152"/>
            <a:ext cx="3869226" cy="2811022"/>
          </a:xfrm>
          <a:prstGeom prst="rect">
            <a:avLst/>
          </a:prstGeom>
          <a:noFill/>
        </p:spPr>
        <p:txBody>
          <a:bodyPr wrap="square" lIns="121917" tIns="60958" rIns="121917" bIns="60958" rtlCol="0">
            <a:spAutoFit/>
          </a:bodyPr>
          <a:lstStyle/>
          <a:p>
            <a:pPr>
              <a:spcBef>
                <a:spcPts val="400"/>
              </a:spcBef>
              <a:spcAft>
                <a:spcPts val="400"/>
              </a:spcAft>
            </a:pPr>
            <a:r>
              <a:rPr lang="en-US" sz="1600" b="1" dirty="0">
                <a:solidFill>
                  <a:srgbClr val="002060"/>
                </a:solidFill>
                <a:latin typeface="Aaril"/>
              </a:rPr>
              <a:t>HỆ TÀI NGUYÊN TRỰC TUYẾN</a:t>
            </a:r>
          </a:p>
          <a:p>
            <a:pPr marL="457178" indent="-457178">
              <a:spcBef>
                <a:spcPts val="400"/>
              </a:spcBef>
              <a:spcAft>
                <a:spcPts val="400"/>
              </a:spcAft>
              <a:buFont typeface="Arial" panose="020B0604020202020204" pitchFamily="34" charset="0"/>
              <a:buChar char="•"/>
            </a:pPr>
            <a:r>
              <a:rPr lang="en-US" sz="1600" i="1" dirty="0" err="1">
                <a:solidFill>
                  <a:srgbClr val="002060"/>
                </a:solidFill>
                <a:latin typeface="Aaril"/>
                <a:ea typeface="Cambria" panose="02040503050406030204" pitchFamily="18" charset="0"/>
              </a:rPr>
              <a:t>Giới</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thiệu</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sách</a:t>
            </a:r>
            <a:endParaRPr lang="en-US" sz="1600" i="1" dirty="0">
              <a:solidFill>
                <a:srgbClr val="002060"/>
              </a:solidFill>
              <a:latin typeface="Aaril"/>
              <a:ea typeface="Cambria" panose="02040503050406030204" pitchFamily="18" charset="0"/>
            </a:endParaRPr>
          </a:p>
          <a:p>
            <a:pPr marL="457178" indent="-457178">
              <a:spcBef>
                <a:spcPts val="400"/>
              </a:spcBef>
              <a:spcAft>
                <a:spcPts val="400"/>
              </a:spcAft>
              <a:buFont typeface="Arial" panose="020B0604020202020204" pitchFamily="34" charset="0"/>
              <a:buChar char="•"/>
            </a:pPr>
            <a:r>
              <a:rPr lang="en-US" sz="1600" i="1" dirty="0" err="1">
                <a:solidFill>
                  <a:srgbClr val="002060"/>
                </a:solidFill>
                <a:latin typeface="Aaril"/>
                <a:ea typeface="Cambria" panose="02040503050406030204" pitchFamily="18" charset="0"/>
              </a:rPr>
              <a:t>Hướng</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dẫn</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sử</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dụng</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sách</a:t>
            </a:r>
            <a:endParaRPr lang="en-US" sz="1600" i="1" dirty="0">
              <a:solidFill>
                <a:srgbClr val="002060"/>
              </a:solidFill>
              <a:latin typeface="Aaril"/>
              <a:ea typeface="Cambria" panose="02040503050406030204" pitchFamily="18" charset="0"/>
            </a:endParaRPr>
          </a:p>
          <a:p>
            <a:pPr marL="457178" indent="-457178">
              <a:spcBef>
                <a:spcPts val="400"/>
              </a:spcBef>
              <a:spcAft>
                <a:spcPts val="400"/>
              </a:spcAft>
              <a:buFont typeface="Arial" panose="020B0604020202020204" pitchFamily="34" charset="0"/>
              <a:buChar char="•"/>
            </a:pPr>
            <a:r>
              <a:rPr lang="en-US" sz="1600" i="1" dirty="0" err="1">
                <a:solidFill>
                  <a:srgbClr val="002060"/>
                </a:solidFill>
                <a:latin typeface="Aaril"/>
                <a:ea typeface="Cambria" panose="02040503050406030204" pitchFamily="18" charset="0"/>
              </a:rPr>
              <a:t>Phân</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phối</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chương</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trình</a:t>
            </a:r>
            <a:endParaRPr lang="en-US" sz="1600" i="1" dirty="0">
              <a:solidFill>
                <a:srgbClr val="002060"/>
              </a:solidFill>
              <a:latin typeface="Aaril"/>
              <a:ea typeface="Cambria" panose="02040503050406030204" pitchFamily="18" charset="0"/>
            </a:endParaRPr>
          </a:p>
          <a:p>
            <a:pPr marL="457178" indent="-457178">
              <a:spcBef>
                <a:spcPts val="400"/>
              </a:spcBef>
              <a:spcAft>
                <a:spcPts val="400"/>
              </a:spcAft>
              <a:buFont typeface="Arial" panose="020B0604020202020204" pitchFamily="34" charset="0"/>
              <a:buChar char="•"/>
            </a:pPr>
            <a:r>
              <a:rPr lang="en-US" sz="1600" i="1" dirty="0" err="1">
                <a:solidFill>
                  <a:srgbClr val="002060"/>
                </a:solidFill>
                <a:latin typeface="Aaril"/>
                <a:ea typeface="Cambria" panose="02040503050406030204" pitchFamily="18" charset="0"/>
              </a:rPr>
              <a:t>Kế</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hoạch</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bài</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dạy</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tham</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khảo</a:t>
            </a:r>
            <a:endParaRPr lang="en-US" sz="1600" i="1" dirty="0">
              <a:solidFill>
                <a:srgbClr val="002060"/>
              </a:solidFill>
              <a:latin typeface="Aaril"/>
              <a:ea typeface="Cambria" panose="02040503050406030204" pitchFamily="18" charset="0"/>
            </a:endParaRPr>
          </a:p>
          <a:p>
            <a:pPr marL="457178" indent="-457178">
              <a:spcBef>
                <a:spcPts val="400"/>
              </a:spcBef>
              <a:spcAft>
                <a:spcPts val="400"/>
              </a:spcAft>
              <a:buFont typeface="Arial" panose="020B0604020202020204" pitchFamily="34" charset="0"/>
              <a:buChar char="•"/>
            </a:pPr>
            <a:r>
              <a:rPr lang="en-US" sz="1600" i="1" dirty="0" err="1">
                <a:solidFill>
                  <a:srgbClr val="002060"/>
                </a:solidFill>
                <a:latin typeface="Aaril"/>
                <a:ea typeface="Cambria" panose="02040503050406030204" pitchFamily="18" charset="0"/>
              </a:rPr>
              <a:t>Tài</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liệu</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tập</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huấn</a:t>
            </a:r>
            <a:endParaRPr lang="en-US" sz="1600" i="1" dirty="0">
              <a:solidFill>
                <a:srgbClr val="002060"/>
              </a:solidFill>
              <a:latin typeface="Aaril"/>
              <a:ea typeface="Cambria" panose="02040503050406030204" pitchFamily="18" charset="0"/>
            </a:endParaRPr>
          </a:p>
          <a:p>
            <a:pPr marL="457178" indent="-457178">
              <a:spcBef>
                <a:spcPts val="400"/>
              </a:spcBef>
              <a:spcAft>
                <a:spcPts val="400"/>
              </a:spcAft>
              <a:buFont typeface="Arial" panose="020B0604020202020204" pitchFamily="34" charset="0"/>
              <a:buChar char="•"/>
            </a:pPr>
            <a:r>
              <a:rPr lang="en-US" sz="1600" i="1" dirty="0">
                <a:solidFill>
                  <a:srgbClr val="002060"/>
                </a:solidFill>
                <a:latin typeface="Aaril"/>
                <a:ea typeface="Cambria" panose="02040503050406030204" pitchFamily="18" charset="0"/>
              </a:rPr>
              <a:t>Video </a:t>
            </a:r>
            <a:r>
              <a:rPr lang="en-US" sz="1600" i="1" dirty="0" err="1">
                <a:solidFill>
                  <a:srgbClr val="002060"/>
                </a:solidFill>
                <a:latin typeface="Aaril"/>
                <a:ea typeface="Cambria" panose="02040503050406030204" pitchFamily="18" charset="0"/>
              </a:rPr>
              <a:t>giới</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thiệu</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bộ</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môn</a:t>
            </a:r>
            <a:endParaRPr lang="en-US" sz="1600" i="1" dirty="0">
              <a:solidFill>
                <a:srgbClr val="002060"/>
              </a:solidFill>
              <a:latin typeface="Aaril"/>
              <a:ea typeface="Cambria" panose="02040503050406030204" pitchFamily="18" charset="0"/>
            </a:endParaRPr>
          </a:p>
          <a:p>
            <a:pPr marL="457178" indent="-457178">
              <a:spcBef>
                <a:spcPts val="400"/>
              </a:spcBef>
              <a:spcAft>
                <a:spcPts val="400"/>
              </a:spcAft>
              <a:buFont typeface="Arial" panose="020B0604020202020204" pitchFamily="34" charset="0"/>
              <a:buChar char="•"/>
            </a:pPr>
            <a:r>
              <a:rPr lang="en-US" sz="1600" i="1" dirty="0">
                <a:solidFill>
                  <a:srgbClr val="002060"/>
                </a:solidFill>
                <a:latin typeface="Aaril"/>
                <a:ea typeface="Cambria" panose="02040503050406030204" pitchFamily="18" charset="0"/>
              </a:rPr>
              <a:t>Video minh </a:t>
            </a:r>
            <a:r>
              <a:rPr lang="en-US" sz="1600" i="1" dirty="0" err="1">
                <a:solidFill>
                  <a:srgbClr val="002060"/>
                </a:solidFill>
                <a:latin typeface="Aaril"/>
                <a:ea typeface="Cambria" panose="02040503050406030204" pitchFamily="18" charset="0"/>
              </a:rPr>
              <a:t>hoạ</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tiết</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dạy</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tham</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khảo</a:t>
            </a:r>
            <a:endParaRPr lang="en-US" sz="1600" i="1" dirty="0">
              <a:solidFill>
                <a:srgbClr val="002060"/>
              </a:solidFill>
              <a:latin typeface="Aaril"/>
              <a:ea typeface="Cambria" panose="02040503050406030204" pitchFamily="18" charset="0"/>
            </a:endParaRPr>
          </a:p>
        </p:txBody>
      </p:sp>
      <p:sp>
        <p:nvSpPr>
          <p:cNvPr id="9" name="Title 4">
            <a:extLst>
              <a:ext uri="{FF2B5EF4-FFF2-40B4-BE49-F238E27FC236}">
                <a16:creationId xmlns:a16="http://schemas.microsoft.com/office/drawing/2014/main" id="{D017F292-FC5A-40E2-A195-937553D5F084}"/>
              </a:ext>
            </a:extLst>
          </p:cNvPr>
          <p:cNvSpPr txBox="1">
            <a:spLocks/>
          </p:cNvSpPr>
          <p:nvPr/>
        </p:nvSpPr>
        <p:spPr>
          <a:xfrm>
            <a:off x="2245209" y="4566287"/>
            <a:ext cx="1932551" cy="7564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r>
              <a:rPr lang="en-US" sz="2000" dirty="0">
                <a:latin typeface="Aaril"/>
              </a:rPr>
              <a:t>GÓC HỖ TRỢ</a:t>
            </a:r>
          </a:p>
        </p:txBody>
      </p:sp>
      <p:sp>
        <p:nvSpPr>
          <p:cNvPr id="10" name="TextBox 9">
            <a:extLst>
              <a:ext uri="{FF2B5EF4-FFF2-40B4-BE49-F238E27FC236}">
                <a16:creationId xmlns:a16="http://schemas.microsoft.com/office/drawing/2014/main" id="{268BE489-B4E1-410D-9027-ED5EB7BD8AFD}"/>
              </a:ext>
            </a:extLst>
          </p:cNvPr>
          <p:cNvSpPr txBox="1"/>
          <p:nvPr/>
        </p:nvSpPr>
        <p:spPr>
          <a:xfrm>
            <a:off x="4177759" y="5051432"/>
            <a:ext cx="7555531" cy="1313176"/>
          </a:xfrm>
          <a:prstGeom prst="rect">
            <a:avLst/>
          </a:prstGeom>
          <a:noFill/>
        </p:spPr>
        <p:txBody>
          <a:bodyPr wrap="square" lIns="121917" tIns="60958" rIns="121917" bIns="60958" rtlCol="0">
            <a:spAutoFit/>
          </a:bodyPr>
          <a:lstStyle/>
          <a:p>
            <a:pPr marL="457178" indent="-457178">
              <a:spcBef>
                <a:spcPts val="400"/>
              </a:spcBef>
              <a:spcAft>
                <a:spcPts val="400"/>
              </a:spcAft>
              <a:buFont typeface="Courier New" panose="02070309020205020404" pitchFamily="49" charset="0"/>
              <a:buChar char="o"/>
            </a:pPr>
            <a:r>
              <a:rPr lang="en-US" sz="1600" b="1" i="1" dirty="0" err="1">
                <a:solidFill>
                  <a:srgbClr val="002060"/>
                </a:solidFill>
                <a:latin typeface="Aaril"/>
                <a:ea typeface="Cambria" panose="02040503050406030204" pitchFamily="18" charset="0"/>
              </a:rPr>
              <a:t>Ghi</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nhận</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các</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góp</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ý</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của</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bạn</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đọc</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giải</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đáp</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và</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hỗ</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trợ</a:t>
            </a:r>
            <a:r>
              <a:rPr lang="en-US" sz="1600" b="1" i="1" dirty="0">
                <a:solidFill>
                  <a:srgbClr val="002060"/>
                </a:solidFill>
                <a:latin typeface="Aaril"/>
                <a:ea typeface="Cambria" panose="02040503050406030204" pitchFamily="18" charset="0"/>
              </a:rPr>
              <a:t>.</a:t>
            </a:r>
          </a:p>
          <a:p>
            <a:pPr marL="457178" indent="-457178">
              <a:spcBef>
                <a:spcPts val="400"/>
              </a:spcBef>
              <a:spcAft>
                <a:spcPts val="400"/>
              </a:spcAft>
              <a:buFont typeface="Courier New" panose="02070309020205020404" pitchFamily="49" charset="0"/>
              <a:buChar char="o"/>
            </a:pPr>
            <a:r>
              <a:rPr lang="en-US" sz="1600" b="1" i="1" dirty="0" err="1">
                <a:solidFill>
                  <a:srgbClr val="002060"/>
                </a:solidFill>
                <a:latin typeface="Aaril"/>
                <a:ea typeface="Cambria" panose="02040503050406030204" pitchFamily="18" charset="0"/>
              </a:rPr>
              <a:t>Kết</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nối</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tập</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huấn</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giữa</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giáo</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viên</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với</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tác</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giả</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Chủ</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biên</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Tổng</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Chủ</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biên</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của</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môn</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học</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trong</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triển</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khai</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dạy</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học</a:t>
            </a:r>
            <a:r>
              <a:rPr lang="en-US" sz="1600" b="1" i="1" dirty="0">
                <a:solidFill>
                  <a:srgbClr val="002060"/>
                </a:solidFill>
                <a:latin typeface="Aaril"/>
                <a:ea typeface="Cambria" panose="02040503050406030204" pitchFamily="18" charset="0"/>
              </a:rPr>
              <a:t> ở </a:t>
            </a:r>
            <a:r>
              <a:rPr lang="en-US" sz="1600" b="1" i="1" dirty="0" err="1">
                <a:solidFill>
                  <a:srgbClr val="002060"/>
                </a:solidFill>
                <a:latin typeface="Aaril"/>
                <a:ea typeface="Cambria" panose="02040503050406030204" pitchFamily="18" charset="0"/>
              </a:rPr>
              <a:t>thực</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tế</a:t>
            </a:r>
            <a:r>
              <a:rPr lang="en-US" sz="1600" b="1" i="1" dirty="0">
                <a:solidFill>
                  <a:srgbClr val="002060"/>
                </a:solidFill>
                <a:latin typeface="Aaril"/>
                <a:ea typeface="Cambria" panose="02040503050406030204" pitchFamily="18" charset="0"/>
              </a:rPr>
              <a:t>.</a:t>
            </a:r>
          </a:p>
          <a:p>
            <a:pPr marL="457178" indent="-457178">
              <a:spcBef>
                <a:spcPts val="400"/>
              </a:spcBef>
              <a:spcAft>
                <a:spcPts val="400"/>
              </a:spcAft>
              <a:buFont typeface="Courier New" panose="02070309020205020404" pitchFamily="49" charset="0"/>
              <a:buChar char="o"/>
            </a:pPr>
            <a:r>
              <a:rPr lang="en-US" sz="1600" b="1" i="1" dirty="0" err="1">
                <a:solidFill>
                  <a:srgbClr val="002060"/>
                </a:solidFill>
                <a:latin typeface="Aaril"/>
                <a:ea typeface="Cambria" panose="02040503050406030204" pitchFamily="18" charset="0"/>
              </a:rPr>
              <a:t>Hỗ</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trợ</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phát</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hành</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và</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công</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tác</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thư</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viện</a:t>
            </a:r>
            <a:r>
              <a:rPr lang="en-US" sz="1600" b="1" i="1" dirty="0">
                <a:solidFill>
                  <a:srgbClr val="002060"/>
                </a:solidFill>
                <a:latin typeface="Aaril"/>
                <a:ea typeface="Cambria" panose="02040503050406030204" pitchFamily="18" charset="0"/>
              </a:rPr>
              <a:t>.</a:t>
            </a:r>
          </a:p>
        </p:txBody>
      </p:sp>
      <p:pic>
        <p:nvPicPr>
          <p:cNvPr id="11" name="Picture 2" descr="Kết quả hình ảnh cho support">
            <a:extLst>
              <a:ext uri="{FF2B5EF4-FFF2-40B4-BE49-F238E27FC236}">
                <a16:creationId xmlns:a16="http://schemas.microsoft.com/office/drawing/2014/main" id="{A63E08B3-0C99-41F4-852A-E18C11E68BB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4849" y="5012513"/>
            <a:ext cx="1293940" cy="12939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Diagram 11">
            <a:extLst>
              <a:ext uri="{FF2B5EF4-FFF2-40B4-BE49-F238E27FC236}">
                <a16:creationId xmlns:a16="http://schemas.microsoft.com/office/drawing/2014/main" id="{A6F275D3-CDA9-4F84-9077-D6C8E26AC0EE}"/>
              </a:ext>
            </a:extLst>
          </p:cNvPr>
          <p:cNvGraphicFramePr/>
          <p:nvPr>
            <p:extLst>
              <p:ext uri="{D42A27DB-BD31-4B8C-83A1-F6EECF244321}">
                <p14:modId xmlns:p14="http://schemas.microsoft.com/office/powerpoint/2010/main" val="1740744875"/>
              </p:ext>
            </p:extLst>
          </p:nvPr>
        </p:nvGraphicFramePr>
        <p:xfrm>
          <a:off x="4306577" y="1341853"/>
          <a:ext cx="6256182" cy="28445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6E4F6A45-D6ED-4CDC-BFFA-DA4066C4F886}"/>
              </a:ext>
            </a:extLst>
          </p:cNvPr>
          <p:cNvSpPr txBox="1"/>
          <p:nvPr/>
        </p:nvSpPr>
        <p:spPr>
          <a:xfrm>
            <a:off x="4796491" y="4272126"/>
            <a:ext cx="5378805" cy="7855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err="1">
                <a:solidFill>
                  <a:srgbClr val="002060"/>
                </a:solidFill>
                <a:latin typeface="Arial" panose="020B0604020202020204" pitchFamily="34" charset="0"/>
                <a:ea typeface="Cambria" panose="02040503050406030204" pitchFamily="18" charset="0"/>
                <a:cs typeface="Arial" panose="020B0604020202020204" pitchFamily="34" charset="0"/>
              </a:rPr>
              <a:t>sachthietbigiaoduc.vn</a:t>
            </a:r>
            <a:endParaRPr lang="en-US" sz="2800" kern="1200" dirty="0">
              <a:solidFill>
                <a:srgbClr val="002060"/>
              </a:solidFill>
            </a:endParaRPr>
          </a:p>
        </p:txBody>
      </p:sp>
      <p:grpSp>
        <p:nvGrpSpPr>
          <p:cNvPr id="14" name="Group 13">
            <a:extLst>
              <a:ext uri="{FF2B5EF4-FFF2-40B4-BE49-F238E27FC236}">
                <a16:creationId xmlns:a16="http://schemas.microsoft.com/office/drawing/2014/main" id="{800FD5AA-74D0-49B6-9F92-30512824D410}"/>
              </a:ext>
            </a:extLst>
          </p:cNvPr>
          <p:cNvGrpSpPr/>
          <p:nvPr/>
        </p:nvGrpSpPr>
        <p:grpSpPr>
          <a:xfrm>
            <a:off x="4745266" y="4184101"/>
            <a:ext cx="5408285" cy="805527"/>
            <a:chOff x="292325" y="811540"/>
            <a:chExt cx="5408285" cy="805527"/>
          </a:xfrm>
        </p:grpSpPr>
        <p:sp>
          <p:nvSpPr>
            <p:cNvPr id="15" name="Rectangle 14">
              <a:extLst>
                <a:ext uri="{FF2B5EF4-FFF2-40B4-BE49-F238E27FC236}">
                  <a16:creationId xmlns:a16="http://schemas.microsoft.com/office/drawing/2014/main" id="{F2388B98-3808-4C54-A425-37FF982A6B36}"/>
                </a:ext>
              </a:extLst>
            </p:cNvPr>
            <p:cNvSpPr/>
            <p:nvPr/>
          </p:nvSpPr>
          <p:spPr>
            <a:xfrm>
              <a:off x="321805" y="831472"/>
              <a:ext cx="5378805" cy="785595"/>
            </a:xfrm>
            <a:prstGeom prst="rect">
              <a:avLst/>
            </a:prstGeom>
            <a:solidFill>
              <a:schemeClr val="accent5">
                <a:lumMod val="60000"/>
                <a:lumOff val="40000"/>
              </a:schemeClr>
            </a:solidFill>
          </p:spPr>
          <p:style>
            <a:lnRef idx="0">
              <a:schemeClr val="lt1">
                <a:hueOff val="0"/>
                <a:satOff val="0"/>
                <a:lumOff val="0"/>
                <a:alphaOff val="0"/>
              </a:schemeClr>
            </a:lnRef>
            <a:fillRef idx="3">
              <a:scrgbClr r="0" g="0" b="0"/>
            </a:fillRef>
            <a:effectRef idx="3">
              <a:schemeClr val="accent4">
                <a:hueOff val="3465231"/>
                <a:satOff val="-15989"/>
                <a:lumOff val="588"/>
                <a:alphaOff val="0"/>
              </a:schemeClr>
            </a:effectRef>
            <a:fontRef idx="minor">
              <a:schemeClr val="lt1"/>
            </a:fontRef>
          </p:style>
        </p:sp>
        <p:sp>
          <p:nvSpPr>
            <p:cNvPr id="16" name="TextBox 15">
              <a:extLst>
                <a:ext uri="{FF2B5EF4-FFF2-40B4-BE49-F238E27FC236}">
                  <a16:creationId xmlns:a16="http://schemas.microsoft.com/office/drawing/2014/main" id="{F4E601A7-7942-4CC7-A18F-3370673CDFC5}"/>
                </a:ext>
              </a:extLst>
            </p:cNvPr>
            <p:cNvSpPr txBox="1"/>
            <p:nvPr/>
          </p:nvSpPr>
          <p:spPr>
            <a:xfrm>
              <a:off x="292325" y="811540"/>
              <a:ext cx="5378805" cy="785595"/>
            </a:xfrm>
            <a:prstGeom prst="rect">
              <a:avLst/>
            </a:prstGeom>
            <a:solidFill>
              <a:schemeClr val="accent2">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err="1">
                  <a:solidFill>
                    <a:srgbClr val="002060"/>
                  </a:solidFill>
                  <a:latin typeface="Arial" panose="020B0604020202020204" pitchFamily="34" charset="0"/>
                  <a:ea typeface="Cambria" panose="02040503050406030204" pitchFamily="18" charset="0"/>
                  <a:cs typeface="Arial" panose="020B0604020202020204" pitchFamily="34" charset="0"/>
                </a:rPr>
                <a:t>sachthietbigiaoduc.vn</a:t>
              </a:r>
              <a:endParaRPr lang="en-US" sz="2800" kern="1200" dirty="0">
                <a:solidFill>
                  <a:srgbClr val="002060"/>
                </a:solidFill>
              </a:endParaRPr>
            </a:p>
          </p:txBody>
        </p:sp>
      </p:grpSp>
      <p:sp>
        <p:nvSpPr>
          <p:cNvPr id="17" name="Title 10">
            <a:extLst>
              <a:ext uri="{FF2B5EF4-FFF2-40B4-BE49-F238E27FC236}">
                <a16:creationId xmlns:a16="http://schemas.microsoft.com/office/drawing/2014/main" id="{4D21B4F8-6C6D-46E6-915E-A99104A93127}"/>
              </a:ext>
            </a:extLst>
          </p:cNvPr>
          <p:cNvSpPr>
            <a:spLocks noGrp="1"/>
          </p:cNvSpPr>
          <p:nvPr>
            <p:ph type="title"/>
          </p:nvPr>
        </p:nvSpPr>
        <p:spPr>
          <a:xfrm>
            <a:off x="661662" y="688074"/>
            <a:ext cx="6054811" cy="591975"/>
          </a:xfrm>
        </p:spPr>
        <p:txBody>
          <a:bodyPr>
            <a:normAutofit/>
          </a:bodyPr>
          <a:lstStyle/>
          <a:p>
            <a:pPr marL="342900" indent="-342900">
              <a:buFont typeface="Wingdings" panose="05000000000000000000" pitchFamily="2" charset="2"/>
              <a:buChar char="§"/>
            </a:pPr>
            <a:r>
              <a:rPr lang="en-US" sz="2000" cap="none" dirty="0" err="1">
                <a:solidFill>
                  <a:schemeClr val="bg2">
                    <a:lumMod val="50000"/>
                  </a:schemeClr>
                </a:solidFill>
                <a:latin typeface="Arial" panose="020B0604020202020204" pitchFamily="34" charset="0"/>
                <a:cs typeface="Arial" panose="020B0604020202020204" pitchFamily="34" charset="0"/>
              </a:rPr>
              <a:t>Học</a:t>
            </a:r>
            <a:r>
              <a:rPr lang="en-US" sz="2000" cap="none" dirty="0">
                <a:solidFill>
                  <a:schemeClr val="bg2">
                    <a:lumMod val="50000"/>
                  </a:schemeClr>
                </a:solidFill>
                <a:latin typeface="Arial" panose="020B0604020202020204" pitchFamily="34" charset="0"/>
                <a:cs typeface="Arial" panose="020B0604020202020204" pitchFamily="34" charset="0"/>
              </a:rPr>
              <a:t> </a:t>
            </a:r>
            <a:r>
              <a:rPr lang="en-US" sz="2000" cap="none" dirty="0" err="1">
                <a:solidFill>
                  <a:schemeClr val="bg2">
                    <a:lumMod val="50000"/>
                  </a:schemeClr>
                </a:solidFill>
                <a:latin typeface="Arial" panose="020B0604020202020204" pitchFamily="34" charset="0"/>
                <a:cs typeface="Arial" panose="020B0604020202020204" pitchFamily="34" charset="0"/>
              </a:rPr>
              <a:t>liệu</a:t>
            </a:r>
            <a:r>
              <a:rPr lang="en-US" sz="2000" cap="none" dirty="0">
                <a:solidFill>
                  <a:schemeClr val="bg2">
                    <a:lumMod val="50000"/>
                  </a:schemeClr>
                </a:solidFill>
                <a:latin typeface="Arial" panose="020B0604020202020204" pitchFamily="34" charset="0"/>
                <a:cs typeface="Arial" panose="020B0604020202020204" pitchFamily="34" charset="0"/>
              </a:rPr>
              <a:t> </a:t>
            </a:r>
            <a:r>
              <a:rPr lang="en-US" sz="2000" cap="none" dirty="0" err="1">
                <a:solidFill>
                  <a:schemeClr val="bg2">
                    <a:lumMod val="50000"/>
                  </a:schemeClr>
                </a:solidFill>
                <a:latin typeface="Arial" panose="020B0604020202020204" pitchFamily="34" charset="0"/>
                <a:cs typeface="Arial" panose="020B0604020202020204" pitchFamily="34" charset="0"/>
              </a:rPr>
              <a:t>điện</a:t>
            </a:r>
            <a:r>
              <a:rPr lang="en-US" sz="2000" cap="none" dirty="0">
                <a:solidFill>
                  <a:schemeClr val="bg2">
                    <a:lumMod val="50000"/>
                  </a:schemeClr>
                </a:solidFill>
                <a:latin typeface="Arial" panose="020B0604020202020204" pitchFamily="34" charset="0"/>
                <a:cs typeface="Arial" panose="020B0604020202020204" pitchFamily="34" charset="0"/>
              </a:rPr>
              <a:t> </a:t>
            </a:r>
            <a:r>
              <a:rPr lang="en-US" sz="2000" cap="none" dirty="0" err="1">
                <a:solidFill>
                  <a:schemeClr val="bg2">
                    <a:lumMod val="50000"/>
                  </a:schemeClr>
                </a:solidFill>
                <a:latin typeface="Arial" panose="020B0604020202020204" pitchFamily="34" charset="0"/>
                <a:cs typeface="Arial" panose="020B0604020202020204" pitchFamily="34" charset="0"/>
              </a:rPr>
              <a:t>tử</a:t>
            </a:r>
            <a:r>
              <a:rPr lang="en-US" sz="2000" cap="none" dirty="0">
                <a:solidFill>
                  <a:schemeClr val="bg2">
                    <a:lumMod val="50000"/>
                  </a:schemeClr>
                </a:solidFill>
                <a:latin typeface="Arial" panose="020B0604020202020204" pitchFamily="34" charset="0"/>
                <a:cs typeface="Arial" panose="020B0604020202020204" pitchFamily="34" charset="0"/>
              </a:rPr>
              <a:t> </a:t>
            </a:r>
            <a:r>
              <a:rPr lang="en-US" sz="2000" cap="none" dirty="0" err="1">
                <a:solidFill>
                  <a:schemeClr val="bg2">
                    <a:lumMod val="50000"/>
                  </a:schemeClr>
                </a:solidFill>
                <a:latin typeface="Arial" panose="020B0604020202020204" pitchFamily="34" charset="0"/>
                <a:cs typeface="Arial" panose="020B0604020202020204" pitchFamily="34" charset="0"/>
              </a:rPr>
              <a:t>hỗ</a:t>
            </a:r>
            <a:r>
              <a:rPr lang="en-US" sz="2000" cap="none" dirty="0">
                <a:solidFill>
                  <a:schemeClr val="bg2">
                    <a:lumMod val="50000"/>
                  </a:schemeClr>
                </a:solidFill>
                <a:latin typeface="Arial" panose="020B0604020202020204" pitchFamily="34" charset="0"/>
                <a:cs typeface="Arial" panose="020B0604020202020204" pitchFamily="34" charset="0"/>
              </a:rPr>
              <a:t> </a:t>
            </a:r>
            <a:r>
              <a:rPr lang="en-US" sz="2000" cap="none" dirty="0" err="1">
                <a:solidFill>
                  <a:schemeClr val="bg2">
                    <a:lumMod val="50000"/>
                  </a:schemeClr>
                </a:solidFill>
                <a:latin typeface="Arial" panose="020B0604020202020204" pitchFamily="34" charset="0"/>
                <a:cs typeface="Arial" panose="020B0604020202020204" pitchFamily="34" charset="0"/>
              </a:rPr>
              <a:t>trợ</a:t>
            </a:r>
            <a:r>
              <a:rPr lang="en-US" sz="2000" cap="none" dirty="0">
                <a:solidFill>
                  <a:schemeClr val="bg2">
                    <a:lumMod val="50000"/>
                  </a:schemeClr>
                </a:solidFill>
                <a:latin typeface="Arial" panose="020B0604020202020204" pitchFamily="34" charset="0"/>
                <a:cs typeface="Arial" panose="020B0604020202020204" pitchFamily="34" charset="0"/>
              </a:rPr>
              <a:t> </a:t>
            </a:r>
            <a:r>
              <a:rPr lang="en-US" sz="2000" cap="none" dirty="0" err="1">
                <a:solidFill>
                  <a:schemeClr val="bg2">
                    <a:lumMod val="50000"/>
                  </a:schemeClr>
                </a:solidFill>
                <a:latin typeface="Arial" panose="020B0604020202020204" pitchFamily="34" charset="0"/>
                <a:cs typeface="Arial" panose="020B0604020202020204" pitchFamily="34" charset="0"/>
              </a:rPr>
              <a:t>giáo</a:t>
            </a:r>
            <a:r>
              <a:rPr lang="en-US" sz="2000" cap="none" dirty="0">
                <a:solidFill>
                  <a:schemeClr val="bg2">
                    <a:lumMod val="50000"/>
                  </a:schemeClr>
                </a:solidFill>
                <a:latin typeface="Arial" panose="020B0604020202020204" pitchFamily="34" charset="0"/>
                <a:cs typeface="Arial" panose="020B0604020202020204" pitchFamily="34" charset="0"/>
              </a:rPr>
              <a:t> </a:t>
            </a:r>
            <a:r>
              <a:rPr lang="en-US" sz="2000" cap="none" dirty="0" err="1">
                <a:solidFill>
                  <a:schemeClr val="bg2">
                    <a:lumMod val="50000"/>
                  </a:schemeClr>
                </a:solidFill>
                <a:latin typeface="Arial" panose="020B0604020202020204" pitchFamily="34" charset="0"/>
                <a:cs typeface="Arial" panose="020B0604020202020204" pitchFamily="34" charset="0"/>
              </a:rPr>
              <a:t>viên</a:t>
            </a:r>
            <a:r>
              <a:rPr lang="en-US" sz="2000" cap="none" dirty="0">
                <a:solidFill>
                  <a:schemeClr val="bg2">
                    <a:lumMod val="50000"/>
                  </a:schemeClr>
                </a:solidFill>
                <a:latin typeface="Arial" panose="020B0604020202020204" pitchFamily="34" charset="0"/>
                <a:cs typeface="Arial" panose="020B0604020202020204" pitchFamily="34" charset="0"/>
              </a:rPr>
              <a:t> </a:t>
            </a:r>
            <a:r>
              <a:rPr lang="en-US" sz="2000" cap="none" dirty="0" err="1">
                <a:solidFill>
                  <a:schemeClr val="bg2">
                    <a:lumMod val="50000"/>
                  </a:schemeClr>
                </a:solidFill>
                <a:latin typeface="Arial" panose="020B0604020202020204" pitchFamily="34" charset="0"/>
                <a:cs typeface="Arial" panose="020B0604020202020204" pitchFamily="34" charset="0"/>
              </a:rPr>
              <a:t>và</a:t>
            </a:r>
            <a:r>
              <a:rPr lang="en-US" sz="2000" cap="none" dirty="0">
                <a:solidFill>
                  <a:schemeClr val="bg2">
                    <a:lumMod val="50000"/>
                  </a:schemeClr>
                </a:solidFill>
                <a:latin typeface="Arial" panose="020B0604020202020204" pitchFamily="34" charset="0"/>
                <a:cs typeface="Arial" panose="020B0604020202020204" pitchFamily="34" charset="0"/>
              </a:rPr>
              <a:t> </a:t>
            </a:r>
            <a:r>
              <a:rPr lang="en-US" sz="2000" cap="none" dirty="0" err="1">
                <a:solidFill>
                  <a:schemeClr val="bg2">
                    <a:lumMod val="50000"/>
                  </a:schemeClr>
                </a:solidFill>
                <a:latin typeface="Arial" panose="020B0604020202020204" pitchFamily="34" charset="0"/>
                <a:cs typeface="Arial" panose="020B0604020202020204" pitchFamily="34" charset="0"/>
              </a:rPr>
              <a:t>học</a:t>
            </a:r>
            <a:r>
              <a:rPr lang="en-US" sz="2000" cap="none" dirty="0">
                <a:solidFill>
                  <a:schemeClr val="bg2">
                    <a:lumMod val="50000"/>
                  </a:schemeClr>
                </a:solidFill>
                <a:latin typeface="Arial" panose="020B0604020202020204" pitchFamily="34" charset="0"/>
                <a:cs typeface="Arial" panose="020B0604020202020204" pitchFamily="34" charset="0"/>
              </a:rPr>
              <a:t> </a:t>
            </a:r>
            <a:r>
              <a:rPr lang="en-US" sz="2000" cap="none" dirty="0" err="1">
                <a:solidFill>
                  <a:schemeClr val="bg2">
                    <a:lumMod val="50000"/>
                  </a:schemeClr>
                </a:solidFill>
                <a:latin typeface="Arial" panose="020B0604020202020204" pitchFamily="34" charset="0"/>
                <a:cs typeface="Arial" panose="020B0604020202020204" pitchFamily="34" charset="0"/>
              </a:rPr>
              <a:t>sinh</a:t>
            </a:r>
            <a:endParaRPr lang="en-US" sz="2000" cap="none" dirty="0">
              <a:solidFill>
                <a:schemeClr val="bg2">
                  <a:lumMod val="50000"/>
                </a:schemeClr>
              </a:solidFill>
              <a:latin typeface="Arial" panose="020B0604020202020204" pitchFamily="34" charset="0"/>
              <a:cs typeface="Arial" panose="020B0604020202020204" pitchFamily="34" charset="0"/>
            </a:endParaRPr>
          </a:p>
        </p:txBody>
      </p:sp>
      <p:pic>
        <p:nvPicPr>
          <p:cNvPr id="18" name="Picture 5" descr="C:\Users\DHNV1\Desktop\LogoChanTroi.jpg">
            <a:extLst>
              <a:ext uri="{FF2B5EF4-FFF2-40B4-BE49-F238E27FC236}">
                <a16:creationId xmlns:a16="http://schemas.microsoft.com/office/drawing/2014/main" id="{7A128539-467E-5243-B43D-07B7D4B3FE9B}"/>
              </a:ext>
            </a:extLst>
          </p:cNvPr>
          <p:cNvPicPr>
            <a:picLocks noChangeAspect="1" noChangeArrowheads="1"/>
          </p:cNvPicPr>
          <p:nvPr/>
        </p:nvPicPr>
        <p:blipFill rotWithShape="1">
          <a:blip r:embed="rId8"/>
          <a:srcRect l="10926" t="11359" r="7818"/>
          <a:stretch/>
        </p:blipFill>
        <p:spPr bwMode="auto">
          <a:xfrm>
            <a:off x="10846903" y="155271"/>
            <a:ext cx="1200973" cy="1161152"/>
          </a:xfrm>
          <a:prstGeom prst="rect">
            <a:avLst/>
          </a:prstGeom>
          <a:noFill/>
        </p:spPr>
      </p:pic>
    </p:spTree>
    <p:extLst>
      <p:ext uri="{BB962C8B-B14F-4D97-AF65-F5344CB8AC3E}">
        <p14:creationId xmlns:p14="http://schemas.microsoft.com/office/powerpoint/2010/main" val="88019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E9359F2-2F4F-46F0-B488-E83307F5FEE6}"/>
              </a:ext>
            </a:extLst>
          </p:cNvPr>
          <p:cNvSpPr>
            <a:spLocks noGrp="1"/>
          </p:cNvSpPr>
          <p:nvPr>
            <p:ph type="sldNum" sz="quarter" idx="4"/>
          </p:nvPr>
        </p:nvSpPr>
        <p:spPr/>
        <p:txBody>
          <a:bodyPr/>
          <a:lstStyle/>
          <a:p>
            <a:fld id="{74A3404E-108D-4C83-932E-0A353F71BD4D}" type="slidenum">
              <a:rPr lang="en-US" smtClean="0"/>
              <a:pPr/>
              <a:t>27</a:t>
            </a:fld>
            <a:endParaRPr lang="en-US"/>
          </a:p>
        </p:txBody>
      </p:sp>
      <p:sp>
        <p:nvSpPr>
          <p:cNvPr id="7" name="TextBox 6">
            <a:extLst>
              <a:ext uri="{FF2B5EF4-FFF2-40B4-BE49-F238E27FC236}">
                <a16:creationId xmlns:a16="http://schemas.microsoft.com/office/drawing/2014/main" id="{B7F12A8E-07C3-4CDF-B6C1-AFF8F6575246}"/>
              </a:ext>
            </a:extLst>
          </p:cNvPr>
          <p:cNvSpPr txBox="1"/>
          <p:nvPr/>
        </p:nvSpPr>
        <p:spPr>
          <a:xfrm>
            <a:off x="235390" y="854758"/>
            <a:ext cx="10783529" cy="461665"/>
          </a:xfrm>
          <a:prstGeom prst="rect">
            <a:avLst/>
          </a:prstGeom>
          <a:noFill/>
        </p:spPr>
        <p:txBody>
          <a:bodyPr wrap="square">
            <a:spAutoFit/>
          </a:bodyPr>
          <a:lstStyle/>
          <a:p>
            <a:pPr algn="ctr"/>
            <a:r>
              <a:rPr lang="vi-VN" sz="2400" b="1" dirty="0">
                <a:ln/>
                <a:solidFill>
                  <a:srgbClr val="002060"/>
                </a:solidFill>
                <a:cs typeface="Arial" panose="020B0604020202020204" pitchFamily="34" charset="0"/>
              </a:rPr>
              <a:t>6. NHỮNG ƯU THẾ CỦA SGK MĨ THUẬT</a:t>
            </a:r>
            <a:r>
              <a:rPr lang="en-US" sz="2400" b="1" dirty="0">
                <a:ln/>
                <a:solidFill>
                  <a:srgbClr val="002060"/>
                </a:solidFill>
                <a:cs typeface="Arial" panose="020B0604020202020204" pitchFamily="34" charset="0"/>
              </a:rPr>
              <a:t> 5</a:t>
            </a:r>
            <a:r>
              <a:rPr lang="vi-VN" sz="2400" b="1" dirty="0">
                <a:ln/>
                <a:solidFill>
                  <a:srgbClr val="002060"/>
                </a:solidFill>
                <a:cs typeface="Arial" panose="020B0604020202020204" pitchFamily="34" charset="0"/>
              </a:rPr>
              <a:t> CHÂN TRỜI SÁNG TẠO BẢN 1</a:t>
            </a:r>
          </a:p>
        </p:txBody>
      </p:sp>
      <p:graphicFrame>
        <p:nvGraphicFramePr>
          <p:cNvPr id="10" name="Diagram 9">
            <a:extLst>
              <a:ext uri="{FF2B5EF4-FFF2-40B4-BE49-F238E27FC236}">
                <a16:creationId xmlns:a16="http://schemas.microsoft.com/office/drawing/2014/main" id="{7B1C32DA-5351-47C1-A881-B335233798FA}"/>
              </a:ext>
            </a:extLst>
          </p:cNvPr>
          <p:cNvGraphicFramePr/>
          <p:nvPr>
            <p:extLst>
              <p:ext uri="{D42A27DB-BD31-4B8C-83A1-F6EECF244321}">
                <p14:modId xmlns:p14="http://schemas.microsoft.com/office/powerpoint/2010/main" val="4264947217"/>
              </p:ext>
            </p:extLst>
          </p:nvPr>
        </p:nvGraphicFramePr>
        <p:xfrm>
          <a:off x="1689537" y="1575302"/>
          <a:ext cx="8761957" cy="48493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C:\Users\DHNV1\Desktop\LogoChanTroi.jpg">
            <a:extLst>
              <a:ext uri="{FF2B5EF4-FFF2-40B4-BE49-F238E27FC236}">
                <a16:creationId xmlns:a16="http://schemas.microsoft.com/office/drawing/2014/main" id="{2CE4133D-DD4E-9E4F-A0A0-60ED07310339}"/>
              </a:ext>
            </a:extLst>
          </p:cNvPr>
          <p:cNvPicPr>
            <a:picLocks noChangeAspect="1" noChangeArrowheads="1"/>
          </p:cNvPicPr>
          <p:nvPr/>
        </p:nvPicPr>
        <p:blipFill rotWithShape="1">
          <a:blip r:embed="rId7"/>
          <a:srcRect l="10926" t="11359" r="7818"/>
          <a:stretch/>
        </p:blipFill>
        <p:spPr bwMode="auto">
          <a:xfrm>
            <a:off x="10846903" y="155271"/>
            <a:ext cx="1200973" cy="1161152"/>
          </a:xfrm>
          <a:prstGeom prst="rect">
            <a:avLst/>
          </a:prstGeom>
          <a:noFill/>
        </p:spPr>
      </p:pic>
    </p:spTree>
    <p:extLst>
      <p:ext uri="{BB962C8B-B14F-4D97-AF65-F5344CB8AC3E}">
        <p14:creationId xmlns:p14="http://schemas.microsoft.com/office/powerpoint/2010/main" val="189490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57EE4-BF83-8C42-8A5A-3C6E8198965A}"/>
              </a:ext>
            </a:extLst>
          </p:cNvPr>
          <p:cNvSpPr>
            <a:spLocks noGrp="1"/>
          </p:cNvSpPr>
          <p:nvPr>
            <p:ph type="title"/>
          </p:nvPr>
        </p:nvSpPr>
        <p:spPr>
          <a:xfrm>
            <a:off x="1145059" y="809588"/>
            <a:ext cx="6524368" cy="756410"/>
          </a:xfrm>
        </p:spPr>
        <p:txBody>
          <a:bodyPr>
            <a:normAutofit/>
          </a:bodyPr>
          <a:lstStyle/>
          <a:p>
            <a:r>
              <a:rPr lang="vi-VN" sz="2000" b="1" dirty="0">
                <a:latin typeface="+mn-lt"/>
              </a:rPr>
              <a:t>LỜI KẾT</a:t>
            </a:r>
          </a:p>
        </p:txBody>
      </p:sp>
      <p:sp>
        <p:nvSpPr>
          <p:cNvPr id="3" name="Content Placeholder 2">
            <a:extLst>
              <a:ext uri="{FF2B5EF4-FFF2-40B4-BE49-F238E27FC236}">
                <a16:creationId xmlns:a16="http://schemas.microsoft.com/office/drawing/2014/main" id="{95CF4BE0-DDFF-D747-A969-23786DBAD8B4}"/>
              </a:ext>
            </a:extLst>
          </p:cNvPr>
          <p:cNvSpPr>
            <a:spLocks noGrp="1"/>
          </p:cNvSpPr>
          <p:nvPr>
            <p:ph idx="1"/>
          </p:nvPr>
        </p:nvSpPr>
        <p:spPr>
          <a:xfrm>
            <a:off x="1049620" y="1625546"/>
            <a:ext cx="10511070" cy="4351338"/>
          </a:xfrm>
        </p:spPr>
        <p:txBody>
          <a:bodyPr>
            <a:normAutofit/>
          </a:bodyPr>
          <a:lstStyle/>
          <a:p>
            <a:pPr>
              <a:buFont typeface="Wingdings" panose="05000000000000000000" pitchFamily="2" charset="2"/>
              <a:buChar char="v"/>
            </a:pPr>
            <a:r>
              <a:rPr lang="vi-VN" sz="2400" dirty="0">
                <a:solidFill>
                  <a:schemeClr val="bg2">
                    <a:lumMod val="50000"/>
                  </a:schemeClr>
                </a:solidFill>
                <a:latin typeface="+mn-lt"/>
              </a:rPr>
              <a:t>Nội dung kiến thức theo 2 mạch Mĩ thuật tạo hình, Mĩ thuật ứng dụng </a:t>
            </a:r>
            <a:br>
              <a:rPr lang="en-US" sz="2400" dirty="0">
                <a:solidFill>
                  <a:schemeClr val="bg2">
                    <a:lumMod val="50000"/>
                  </a:schemeClr>
                </a:solidFill>
                <a:latin typeface="+mn-lt"/>
              </a:rPr>
            </a:br>
            <a:r>
              <a:rPr lang="vi-VN" sz="2400" dirty="0">
                <a:solidFill>
                  <a:schemeClr val="bg2">
                    <a:lumMod val="50000"/>
                  </a:schemeClr>
                </a:solidFill>
                <a:latin typeface="+mn-lt"/>
              </a:rPr>
              <a:t>và lồng ghép với nội dung Lí luận và Lịch sử mĩ thuật ở các bài học </a:t>
            </a:r>
            <a:br>
              <a:rPr lang="en-US" sz="2400" dirty="0">
                <a:solidFill>
                  <a:schemeClr val="bg2">
                    <a:lumMod val="50000"/>
                  </a:schemeClr>
                </a:solidFill>
                <a:latin typeface="+mn-lt"/>
              </a:rPr>
            </a:br>
            <a:r>
              <a:rPr lang="vi-VN" sz="2400" dirty="0">
                <a:solidFill>
                  <a:schemeClr val="bg2">
                    <a:lumMod val="50000"/>
                  </a:schemeClr>
                </a:solidFill>
                <a:latin typeface="+mn-lt"/>
              </a:rPr>
              <a:t>theo chủ đề.</a:t>
            </a:r>
          </a:p>
          <a:p>
            <a:pPr>
              <a:buFont typeface="Wingdings" panose="05000000000000000000" pitchFamily="2" charset="2"/>
              <a:buChar char="v"/>
            </a:pPr>
            <a:r>
              <a:rPr lang="vi-VN" sz="2400" dirty="0">
                <a:solidFill>
                  <a:schemeClr val="bg2">
                    <a:lumMod val="50000"/>
                  </a:schemeClr>
                </a:solidFill>
                <a:latin typeface="+mn-lt"/>
              </a:rPr>
              <a:t>Mạch kiến thức xuyên suốt các bài học với những yếu tố mĩ thuật và nguyên lí tạo hình trong các hoạt động khám phá, thực hành, thảo luận, nhận xét đánh giá,… </a:t>
            </a:r>
          </a:p>
          <a:p>
            <a:pPr>
              <a:buFont typeface="Wingdings" panose="05000000000000000000" pitchFamily="2" charset="2"/>
              <a:buChar char="v"/>
            </a:pPr>
            <a:r>
              <a:rPr lang="vi-VN" sz="2400" dirty="0">
                <a:solidFill>
                  <a:schemeClr val="bg2">
                    <a:lumMod val="50000"/>
                  </a:schemeClr>
                </a:solidFill>
                <a:latin typeface="+mn-lt"/>
              </a:rPr>
              <a:t>Các bài học với nhiều hình thức mĩ thuật đa dạng:</a:t>
            </a:r>
            <a:r>
              <a:rPr lang="en-US" sz="2400" dirty="0">
                <a:solidFill>
                  <a:schemeClr val="bg2">
                    <a:lumMod val="50000"/>
                  </a:schemeClr>
                </a:solidFill>
                <a:latin typeface="+mn-lt"/>
              </a:rPr>
              <a:t> </a:t>
            </a:r>
            <a:r>
              <a:rPr lang="vi-VN" sz="2400" dirty="0">
                <a:solidFill>
                  <a:schemeClr val="bg2">
                    <a:lumMod val="50000"/>
                  </a:schemeClr>
                </a:solidFill>
                <a:latin typeface="+mn-lt"/>
              </a:rPr>
              <a:t>vẽ, nặn, thủ công, trang trí, in, tạo hình 3D, tích hợp Lí luận và Llịch sử mĩ thuật.</a:t>
            </a:r>
          </a:p>
          <a:p>
            <a:endParaRPr lang="vi-VN" sz="2400" dirty="0">
              <a:latin typeface="+mn-lt"/>
            </a:endParaRPr>
          </a:p>
        </p:txBody>
      </p:sp>
      <p:sp>
        <p:nvSpPr>
          <p:cNvPr id="4" name="Slide Number Placeholder 3">
            <a:extLst>
              <a:ext uri="{FF2B5EF4-FFF2-40B4-BE49-F238E27FC236}">
                <a16:creationId xmlns:a16="http://schemas.microsoft.com/office/drawing/2014/main" id="{2E2D8F12-8E4E-1A44-B365-50A801AD21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F54DE5-C571-48E8-A5BC-B369434E2F44}" type="slidenum">
              <a:rPr kumimoji="0" lang="en-US" sz="1200" b="1" i="0" u="none" strike="noStrike" kern="1200" cap="none" spc="0" normalizeH="0" baseline="0" noProof="0" smtClean="0">
                <a:ln>
                  <a:noFill/>
                </a:ln>
                <a:solidFill>
                  <a:srgbClr val="514843">
                    <a:lumMod val="75000"/>
                  </a:srgbClr>
                </a:solidFill>
                <a:effectLst/>
                <a:uLnTx/>
                <a:uFillTx/>
                <a:latin typeface="Myriad Pro" panose="020B0503030403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1" i="0" u="none" strike="noStrike" kern="1200" cap="none" spc="0" normalizeH="0" baseline="0" noProof="0">
              <a:ln>
                <a:noFill/>
              </a:ln>
              <a:solidFill>
                <a:srgbClr val="514843">
                  <a:lumMod val="75000"/>
                </a:srgbClr>
              </a:solidFill>
              <a:effectLst/>
              <a:uLnTx/>
              <a:uFillTx/>
              <a:latin typeface="Myriad Pro" panose="020B0503030403020204" pitchFamily="34" charset="0"/>
              <a:ea typeface="+mn-ea"/>
              <a:cs typeface="+mn-cs"/>
            </a:endParaRPr>
          </a:p>
        </p:txBody>
      </p:sp>
      <p:pic>
        <p:nvPicPr>
          <p:cNvPr id="6" name="Picture 5" descr="C:\Users\DHNV1\Desktop\LogoChanTroi.jpg">
            <a:extLst>
              <a:ext uri="{FF2B5EF4-FFF2-40B4-BE49-F238E27FC236}">
                <a16:creationId xmlns:a16="http://schemas.microsoft.com/office/drawing/2014/main" id="{6BF227F6-ED0A-884A-915C-DB7B7BF4679B}"/>
              </a:ext>
            </a:extLst>
          </p:cNvPr>
          <p:cNvPicPr>
            <a:picLocks noChangeAspect="1" noChangeArrowheads="1"/>
          </p:cNvPicPr>
          <p:nvPr/>
        </p:nvPicPr>
        <p:blipFill rotWithShape="1">
          <a:blip r:embed="rId3"/>
          <a:srcRect l="10926" t="11359" r="7818"/>
          <a:stretch/>
        </p:blipFill>
        <p:spPr bwMode="auto">
          <a:xfrm>
            <a:off x="10846903" y="155271"/>
            <a:ext cx="1200973" cy="1161152"/>
          </a:xfrm>
          <a:prstGeom prst="rect">
            <a:avLst/>
          </a:prstGeom>
          <a:noFill/>
        </p:spPr>
      </p:pic>
    </p:spTree>
    <p:extLst>
      <p:ext uri="{BB962C8B-B14F-4D97-AF65-F5344CB8AC3E}">
        <p14:creationId xmlns:p14="http://schemas.microsoft.com/office/powerpoint/2010/main" val="3777607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73D095-4A7D-49C9-978A-9B97AA84AD74}"/>
              </a:ext>
            </a:extLst>
          </p:cNvPr>
          <p:cNvSpPr>
            <a:spLocks noGrp="1"/>
          </p:cNvSpPr>
          <p:nvPr>
            <p:ph type="sldNum" sz="quarter" idx="12"/>
          </p:nvPr>
        </p:nvSpPr>
        <p:spPr/>
        <p:txBody>
          <a:bodyPr/>
          <a:lstStyle/>
          <a:p>
            <a:fld id="{74A3404E-108D-4C83-932E-0A353F71BD4D}" type="slidenum">
              <a:rPr lang="en-US" smtClean="0"/>
              <a:t>29</a:t>
            </a:fld>
            <a:endParaRPr lang="en-US"/>
          </a:p>
        </p:txBody>
      </p:sp>
      <p:pic>
        <p:nvPicPr>
          <p:cNvPr id="3" name="Picture 5" descr="C:\Users\DHNV1\Desktop\LogoChanTroi.jpg">
            <a:extLst>
              <a:ext uri="{FF2B5EF4-FFF2-40B4-BE49-F238E27FC236}">
                <a16:creationId xmlns:a16="http://schemas.microsoft.com/office/drawing/2014/main" id="{A222134C-9741-0449-A541-89E1854A1A85}"/>
              </a:ext>
            </a:extLst>
          </p:cNvPr>
          <p:cNvPicPr>
            <a:picLocks noChangeAspect="1" noChangeArrowheads="1"/>
          </p:cNvPicPr>
          <p:nvPr/>
        </p:nvPicPr>
        <p:blipFill rotWithShape="1">
          <a:blip r:embed="rId2"/>
          <a:srcRect l="10926" t="11359" r="7818"/>
          <a:stretch/>
        </p:blipFill>
        <p:spPr bwMode="auto">
          <a:xfrm>
            <a:off x="10392229" y="155271"/>
            <a:ext cx="1655647" cy="1600750"/>
          </a:xfrm>
          <a:prstGeom prst="rect">
            <a:avLst/>
          </a:prstGeom>
          <a:noFill/>
        </p:spPr>
      </p:pic>
    </p:spTree>
    <p:extLst>
      <p:ext uri="{BB962C8B-B14F-4D97-AF65-F5344CB8AC3E}">
        <p14:creationId xmlns:p14="http://schemas.microsoft.com/office/powerpoint/2010/main" val="250402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30ED557-517F-41F5-85E5-FAA6E90D8DFF}"/>
              </a:ext>
            </a:extLst>
          </p:cNvPr>
          <p:cNvSpPr>
            <a:spLocks noGrp="1"/>
          </p:cNvSpPr>
          <p:nvPr>
            <p:ph type="sldNum" sz="quarter" idx="12"/>
          </p:nvPr>
        </p:nvSpPr>
        <p:spPr/>
        <p:txBody>
          <a:bodyPr/>
          <a:lstStyle/>
          <a:p>
            <a:fld id="{0FF54DE5-C571-48E8-A5BC-B369434E2F44}" type="slidenum">
              <a:rPr lang="en-US" smtClean="0">
                <a:solidFill>
                  <a:srgbClr val="514843">
                    <a:lumMod val="75000"/>
                  </a:srgbClr>
                </a:solidFill>
              </a:rPr>
              <a:pPr/>
              <a:t>3</a:t>
            </a:fld>
            <a:endParaRPr lang="en-US">
              <a:solidFill>
                <a:srgbClr val="514843">
                  <a:lumMod val="75000"/>
                </a:srgbClr>
              </a:solidFill>
            </a:endParaRPr>
          </a:p>
        </p:txBody>
      </p:sp>
      <p:sp>
        <p:nvSpPr>
          <p:cNvPr id="5" name="Rectangle 4">
            <a:extLst>
              <a:ext uri="{FF2B5EF4-FFF2-40B4-BE49-F238E27FC236}">
                <a16:creationId xmlns:a16="http://schemas.microsoft.com/office/drawing/2014/main" id="{6F268EF5-79C2-4B7D-AB05-66EDCA12B06E}"/>
              </a:ext>
            </a:extLst>
          </p:cNvPr>
          <p:cNvSpPr/>
          <p:nvPr/>
        </p:nvSpPr>
        <p:spPr>
          <a:xfrm>
            <a:off x="3130312" y="262122"/>
            <a:ext cx="6096000" cy="523220"/>
          </a:xfrm>
          <a:prstGeom prst="rect">
            <a:avLst/>
          </a:prstGeom>
        </p:spPr>
        <p:txBody>
          <a:bodyPr>
            <a:spAutoFit/>
          </a:bodyPr>
          <a:lstStyle/>
          <a:p>
            <a:pPr algn="ctr"/>
            <a:r>
              <a:rPr lang="x-none" sz="2800" b="1" dirty="0">
                <a:solidFill>
                  <a:srgbClr val="7030A0"/>
                </a:solidFill>
                <a:latin typeface="Aaril"/>
              </a:rPr>
              <a:t>SGK MĨ THUẬT </a:t>
            </a:r>
            <a:r>
              <a:rPr lang="en-US" sz="2800" b="1" dirty="0">
                <a:solidFill>
                  <a:srgbClr val="7030A0"/>
                </a:solidFill>
                <a:latin typeface="Aaril"/>
              </a:rPr>
              <a:t>5</a:t>
            </a:r>
            <a:r>
              <a:rPr lang="x-none" sz="2800" b="1" dirty="0">
                <a:solidFill>
                  <a:srgbClr val="7030A0"/>
                </a:solidFill>
                <a:latin typeface="Aaril"/>
              </a:rPr>
              <a:t> </a:t>
            </a:r>
            <a:r>
              <a:rPr lang="en-US" sz="2800" b="1" dirty="0">
                <a:solidFill>
                  <a:srgbClr val="7030A0"/>
                </a:solidFill>
                <a:latin typeface="Aaril"/>
              </a:rPr>
              <a:t>- CTST -</a:t>
            </a:r>
            <a:r>
              <a:rPr lang="x-none" sz="2800" b="1" dirty="0">
                <a:solidFill>
                  <a:srgbClr val="7030A0"/>
                </a:solidFill>
                <a:latin typeface="Aaril"/>
              </a:rPr>
              <a:t> BẢN 1</a:t>
            </a:r>
          </a:p>
        </p:txBody>
      </p:sp>
      <p:sp>
        <p:nvSpPr>
          <p:cNvPr id="6" name="Rectangle 5">
            <a:extLst>
              <a:ext uri="{FF2B5EF4-FFF2-40B4-BE49-F238E27FC236}">
                <a16:creationId xmlns:a16="http://schemas.microsoft.com/office/drawing/2014/main" id="{049D4C80-BAB0-43DC-B4C2-6419DE82F27A}"/>
              </a:ext>
            </a:extLst>
          </p:cNvPr>
          <p:cNvSpPr/>
          <p:nvPr/>
        </p:nvSpPr>
        <p:spPr>
          <a:xfrm>
            <a:off x="1592757" y="1838084"/>
            <a:ext cx="9359101" cy="4093428"/>
          </a:xfrm>
          <a:prstGeom prst="rect">
            <a:avLst/>
          </a:prstGeom>
        </p:spPr>
        <p:txBody>
          <a:bodyPr wrap="square">
            <a:spAutoFit/>
          </a:bodyPr>
          <a:lstStyle/>
          <a:p>
            <a:pPr lvl="0">
              <a:lnSpc>
                <a:spcPct val="200000"/>
              </a:lnSpc>
            </a:pPr>
            <a:r>
              <a:rPr lang="en-US" b="1" dirty="0">
                <a:ln/>
                <a:solidFill>
                  <a:srgbClr val="002060"/>
                </a:solidFill>
                <a:cs typeface="Arial" panose="020B0604020202020204" pitchFamily="34" charset="0"/>
              </a:rPr>
              <a:t>I. </a:t>
            </a:r>
            <a:r>
              <a:rPr lang="vi-VN" b="1" dirty="0">
                <a:ln/>
                <a:solidFill>
                  <a:srgbClr val="002060"/>
                </a:solidFill>
                <a:cs typeface="Arial" panose="020B0604020202020204" pitchFamily="34" charset="0"/>
              </a:rPr>
              <a:t>   QUAN ĐIỂM BIÊN SOẠN</a:t>
            </a:r>
            <a:endParaRPr lang="en-US" b="1" dirty="0">
              <a:ln/>
              <a:solidFill>
                <a:srgbClr val="002060"/>
              </a:solidFill>
              <a:cs typeface="Arial" panose="020B0604020202020204" pitchFamily="34" charset="0"/>
            </a:endParaRPr>
          </a:p>
          <a:p>
            <a:pPr>
              <a:lnSpc>
                <a:spcPct val="200000"/>
              </a:lnSpc>
            </a:pPr>
            <a:r>
              <a:rPr lang="vi-VN" b="1" dirty="0">
                <a:ln/>
                <a:solidFill>
                  <a:srgbClr val="002060"/>
                </a:solidFill>
                <a:cs typeface="Arial" panose="020B0604020202020204" pitchFamily="34" charset="0"/>
              </a:rPr>
              <a:t>II.   CẤU TRÚC SGK VÀ MÔ HÌNH BÀI HỌC</a:t>
            </a:r>
          </a:p>
          <a:p>
            <a:pPr>
              <a:lnSpc>
                <a:spcPct val="200000"/>
              </a:lnSpc>
            </a:pPr>
            <a:r>
              <a:rPr lang="vi-VN" b="1" dirty="0">
                <a:ln/>
                <a:solidFill>
                  <a:srgbClr val="002060"/>
                </a:solidFill>
                <a:cs typeface="Arial" panose="020B0604020202020204" pitchFamily="34" charset="0"/>
              </a:rPr>
              <a:t>III. </a:t>
            </a:r>
            <a:r>
              <a:rPr lang="en-US" b="1" dirty="0">
                <a:ln/>
                <a:solidFill>
                  <a:srgbClr val="002060"/>
                </a:solidFill>
                <a:cs typeface="Arial" panose="020B0604020202020204" pitchFamily="34" charset="0"/>
              </a:rPr>
              <a:t> </a:t>
            </a:r>
            <a:r>
              <a:rPr lang="vi-VN" b="1" dirty="0">
                <a:ln/>
                <a:solidFill>
                  <a:srgbClr val="002060"/>
                </a:solidFill>
                <a:cs typeface="Arial" panose="020B0604020202020204" pitchFamily="34" charset="0"/>
              </a:rPr>
              <a:t>CHỦ ĐỀ VÀ CÁC DẠNG BÀI HỌC</a:t>
            </a:r>
            <a:endParaRPr lang="en-US" b="1" dirty="0">
              <a:ln/>
              <a:solidFill>
                <a:srgbClr val="002060"/>
              </a:solidFill>
              <a:cs typeface="Arial" panose="020B0604020202020204" pitchFamily="34" charset="0"/>
            </a:endParaRPr>
          </a:p>
          <a:p>
            <a:pPr lvl="0">
              <a:lnSpc>
                <a:spcPct val="200000"/>
              </a:lnSpc>
            </a:pPr>
            <a:r>
              <a:rPr lang="vi-VN" b="1" dirty="0">
                <a:ln/>
                <a:solidFill>
                  <a:srgbClr val="002060"/>
                </a:solidFill>
                <a:cs typeface="Arial" panose="020B0604020202020204" pitchFamily="34" charset="0"/>
              </a:rPr>
              <a:t>IV.  NHỮNG ĐIỂM MỚI CỦA SGK MĨ THUẬT </a:t>
            </a:r>
            <a:r>
              <a:rPr lang="en-US" sz="2000" b="1" dirty="0">
                <a:ln/>
                <a:solidFill>
                  <a:srgbClr val="002060"/>
                </a:solidFill>
                <a:latin typeface="Aaril"/>
                <a:cs typeface="Arial" panose="020B0604020202020204" pitchFamily="34" charset="0"/>
              </a:rPr>
              <a:t>5 – CHÂN TRỜI SÁNG TẠO – BẢN 1</a:t>
            </a:r>
            <a:endParaRPr lang="en-US" b="1" dirty="0">
              <a:ln/>
              <a:solidFill>
                <a:srgbClr val="002060"/>
              </a:solidFill>
              <a:latin typeface="Aaril"/>
              <a:cs typeface="Arial" panose="020B0604020202020204" pitchFamily="34" charset="0"/>
            </a:endParaRPr>
          </a:p>
          <a:p>
            <a:pPr>
              <a:lnSpc>
                <a:spcPct val="200000"/>
              </a:lnSpc>
            </a:pPr>
            <a:r>
              <a:rPr lang="vi-VN" b="1" dirty="0">
                <a:ln/>
                <a:solidFill>
                  <a:srgbClr val="002060"/>
                </a:solidFill>
                <a:ea typeface="Roboto" panose="02000000000000000000" pitchFamily="2" charset="0"/>
                <a:cs typeface="Arial" panose="020B0604020202020204" pitchFamily="34" charset="0"/>
              </a:rPr>
              <a:t>V.   TÀI LIỆU THAM KHẢO, HỌC LIỆU </a:t>
            </a:r>
            <a:r>
              <a:rPr lang="vi-VN" b="1" dirty="0">
                <a:ln/>
                <a:solidFill>
                  <a:schemeClr val="accent5">
                    <a:lumMod val="50000"/>
                  </a:schemeClr>
                </a:solidFill>
                <a:ea typeface="Roboto" panose="02000000000000000000" pitchFamily="2" charset="0"/>
                <a:cs typeface="Arial" panose="020B0604020202020204" pitchFamily="34" charset="0"/>
              </a:rPr>
              <a:t>ĐIỆN TỬ</a:t>
            </a:r>
            <a:endParaRPr lang="en-US" b="1" dirty="0">
              <a:solidFill>
                <a:srgbClr val="002060"/>
              </a:solidFill>
            </a:endParaRPr>
          </a:p>
          <a:p>
            <a:pPr>
              <a:lnSpc>
                <a:spcPct val="200000"/>
              </a:lnSpc>
            </a:pPr>
            <a:r>
              <a:rPr lang="en-US" b="1" dirty="0">
                <a:solidFill>
                  <a:srgbClr val="002060"/>
                </a:solidFill>
                <a:latin typeface="Arial" panose="020B0604020202020204" pitchFamily="34" charset="0"/>
                <a:cs typeface="Arial" panose="020B0604020202020204" pitchFamily="34" charset="0"/>
              </a:rPr>
              <a:t>VI.  NHỮNG ƯU THẾ CỦA SGK MĨ THUẬT 5 </a:t>
            </a:r>
            <a:r>
              <a:rPr lang="en-US" b="1" dirty="0">
                <a:ln/>
                <a:solidFill>
                  <a:srgbClr val="002060"/>
                </a:solidFill>
                <a:latin typeface="Aaril"/>
                <a:cs typeface="Arial" panose="020B0604020202020204" pitchFamily="34" charset="0"/>
              </a:rPr>
              <a:t>–</a:t>
            </a:r>
            <a:r>
              <a:rPr lang="en-US" b="1" dirty="0">
                <a:solidFill>
                  <a:srgbClr val="002060"/>
                </a:solidFill>
                <a:latin typeface="Arial" panose="020B0604020202020204" pitchFamily="34" charset="0"/>
                <a:cs typeface="Arial" panose="020B0604020202020204" pitchFamily="34" charset="0"/>
              </a:rPr>
              <a:t> CHÂN TRỜI </a:t>
            </a:r>
            <a:r>
              <a:rPr lang="en-US" b="1" dirty="0" err="1">
                <a:solidFill>
                  <a:srgbClr val="002060"/>
                </a:solidFill>
                <a:latin typeface="Arial" panose="020B0604020202020204" pitchFamily="34" charset="0"/>
                <a:cs typeface="Arial" panose="020B0604020202020204" pitchFamily="34" charset="0"/>
              </a:rPr>
              <a:t>SÁNG</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TẠO</a:t>
            </a:r>
            <a:r>
              <a:rPr lang="en-US" b="1" dirty="0">
                <a:solidFill>
                  <a:srgbClr val="002060"/>
                </a:solidFill>
                <a:latin typeface="Arial" panose="020B0604020202020204" pitchFamily="34" charset="0"/>
                <a:cs typeface="Arial" panose="020B0604020202020204" pitchFamily="34" charset="0"/>
              </a:rPr>
              <a:t> </a:t>
            </a:r>
            <a:r>
              <a:rPr lang="en-US" b="1" dirty="0">
                <a:ln/>
                <a:solidFill>
                  <a:srgbClr val="002060"/>
                </a:solidFill>
                <a:latin typeface="Aaril"/>
                <a:cs typeface="Arial" panose="020B0604020202020204" pitchFamily="34" charset="0"/>
              </a:rPr>
              <a:t>–</a:t>
            </a:r>
            <a:r>
              <a:rPr lang="en-US" b="1" dirty="0">
                <a:solidFill>
                  <a:srgbClr val="002060"/>
                </a:solidFill>
                <a:latin typeface="Arial" panose="020B0604020202020204" pitchFamily="34" charset="0"/>
                <a:cs typeface="Arial" panose="020B0604020202020204" pitchFamily="34" charset="0"/>
              </a:rPr>
              <a:t> BẢN 1</a:t>
            </a:r>
            <a:endParaRPr lang="en-US" b="1" dirty="0">
              <a:solidFill>
                <a:srgbClr val="002060"/>
              </a:solidFill>
            </a:endParaRPr>
          </a:p>
          <a:p>
            <a:pPr lvl="0"/>
            <a:endParaRPr lang="en-US" dirty="0">
              <a:ln/>
              <a:cs typeface="Arial" panose="020B0604020202020204" pitchFamily="34" charset="0"/>
            </a:endParaRPr>
          </a:p>
          <a:p>
            <a:pPr lvl="0"/>
            <a:endParaRPr lang="en-US" dirty="0"/>
          </a:p>
        </p:txBody>
      </p:sp>
      <p:sp>
        <p:nvSpPr>
          <p:cNvPr id="7" name="TextBox 6">
            <a:extLst>
              <a:ext uri="{FF2B5EF4-FFF2-40B4-BE49-F238E27FC236}">
                <a16:creationId xmlns:a16="http://schemas.microsoft.com/office/drawing/2014/main" id="{876354DD-608D-4D2E-9181-7744ECAE5562}"/>
              </a:ext>
            </a:extLst>
          </p:cNvPr>
          <p:cNvSpPr txBox="1"/>
          <p:nvPr/>
        </p:nvSpPr>
        <p:spPr>
          <a:xfrm>
            <a:off x="2784389" y="1180339"/>
            <a:ext cx="6096000" cy="461665"/>
          </a:xfrm>
          <a:prstGeom prst="rect">
            <a:avLst/>
          </a:prstGeom>
          <a:noFill/>
        </p:spPr>
        <p:txBody>
          <a:bodyPr wrap="square">
            <a:spAutoFit/>
          </a:bodyPr>
          <a:lstStyle/>
          <a:p>
            <a:pPr algn="ctr"/>
            <a:r>
              <a:rPr lang="vi-VN" sz="2400" b="1" dirty="0">
                <a:ln/>
                <a:solidFill>
                  <a:srgbClr val="002060"/>
                </a:solidFill>
                <a:cs typeface="Arial" panose="020B0604020202020204" pitchFamily="34" charset="0"/>
              </a:rPr>
              <a:t>NỘI DUNG GIỚI THIỆU</a:t>
            </a:r>
            <a:endParaRPr lang="vi-VN" sz="2400" dirty="0"/>
          </a:p>
        </p:txBody>
      </p:sp>
      <p:pic>
        <p:nvPicPr>
          <p:cNvPr id="8" name="Picture 5" descr="C:\Users\DHNV1\Desktop\LogoChanTroi.jpg">
            <a:extLst>
              <a:ext uri="{FF2B5EF4-FFF2-40B4-BE49-F238E27FC236}">
                <a16:creationId xmlns:a16="http://schemas.microsoft.com/office/drawing/2014/main" id="{57C9FC4D-C57E-364B-A643-2807F7FB68EA}"/>
              </a:ext>
            </a:extLst>
          </p:cNvPr>
          <p:cNvPicPr>
            <a:picLocks noChangeAspect="1" noChangeArrowheads="1"/>
          </p:cNvPicPr>
          <p:nvPr/>
        </p:nvPicPr>
        <p:blipFill rotWithShape="1">
          <a:blip r:embed="rId2"/>
          <a:srcRect l="10926" t="11359" r="7818"/>
          <a:stretch/>
        </p:blipFill>
        <p:spPr bwMode="auto">
          <a:xfrm>
            <a:off x="10692255" y="155271"/>
            <a:ext cx="1355621" cy="1310672"/>
          </a:xfrm>
          <a:prstGeom prst="rect">
            <a:avLst/>
          </a:prstGeom>
          <a:noFill/>
        </p:spPr>
      </p:pic>
    </p:spTree>
    <p:extLst>
      <p:ext uri="{BB962C8B-B14F-4D97-AF65-F5344CB8AC3E}">
        <p14:creationId xmlns:p14="http://schemas.microsoft.com/office/powerpoint/2010/main" val="280603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592C98-CD92-984C-3E8A-94B941FCE4A9}"/>
              </a:ext>
            </a:extLst>
          </p:cNvPr>
          <p:cNvSpPr>
            <a:spLocks noGrp="1"/>
          </p:cNvSpPr>
          <p:nvPr>
            <p:ph type="sldNum" sz="quarter" idx="4"/>
          </p:nvPr>
        </p:nvSpPr>
        <p:spPr/>
        <p:txBody>
          <a:bodyPr/>
          <a:lstStyle/>
          <a:p>
            <a:fld id="{74A3404E-108D-4C83-932E-0A353F71BD4D}" type="slidenum">
              <a:rPr lang="en-US" smtClean="0"/>
              <a:pPr/>
              <a:t>4</a:t>
            </a:fld>
            <a:endParaRPr lang="en-US"/>
          </a:p>
        </p:txBody>
      </p:sp>
      <p:pic>
        <p:nvPicPr>
          <p:cNvPr id="5" name="Picture 4">
            <a:extLst>
              <a:ext uri="{FF2B5EF4-FFF2-40B4-BE49-F238E27FC236}">
                <a16:creationId xmlns:a16="http://schemas.microsoft.com/office/drawing/2014/main" id="{074551AC-65FA-CB79-1532-030ED31E87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769" t="7181" r="4979" b="4557"/>
          <a:stretch/>
        </p:blipFill>
        <p:spPr>
          <a:xfrm>
            <a:off x="11072553" y="229413"/>
            <a:ext cx="874282" cy="821196"/>
          </a:xfrm>
          <a:prstGeom prst="roundRect">
            <a:avLst>
              <a:gd name="adj" fmla="val 5365"/>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nvGrpSpPr>
          <p:cNvPr id="7" name="Group 6">
            <a:extLst>
              <a:ext uri="{FF2B5EF4-FFF2-40B4-BE49-F238E27FC236}">
                <a16:creationId xmlns:a16="http://schemas.microsoft.com/office/drawing/2014/main" id="{6190E1C0-BBC7-A8E7-4303-C2D3AEC7C82F}"/>
              </a:ext>
            </a:extLst>
          </p:cNvPr>
          <p:cNvGrpSpPr/>
          <p:nvPr/>
        </p:nvGrpSpPr>
        <p:grpSpPr>
          <a:xfrm>
            <a:off x="3884364" y="2442741"/>
            <a:ext cx="7599250" cy="787753"/>
            <a:chOff x="3131851" y="1567224"/>
            <a:chExt cx="6058545" cy="878291"/>
          </a:xfrm>
          <a:solidFill>
            <a:schemeClr val="accent4"/>
          </a:solidFill>
        </p:grpSpPr>
        <p:sp>
          <p:nvSpPr>
            <p:cNvPr id="8" name="Rounded Rectangle 4">
              <a:extLst>
                <a:ext uri="{FF2B5EF4-FFF2-40B4-BE49-F238E27FC236}">
                  <a16:creationId xmlns:a16="http://schemas.microsoft.com/office/drawing/2014/main" id="{FD6E1508-C751-9571-1D21-808690A12AE7}"/>
                </a:ext>
              </a:extLst>
            </p:cNvPr>
            <p:cNvSpPr/>
            <p:nvPr/>
          </p:nvSpPr>
          <p:spPr>
            <a:xfrm>
              <a:off x="3131851" y="1567224"/>
              <a:ext cx="6058545" cy="87829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93" rtl="0" eaLnBrk="1" latinLnBrk="0" hangingPunct="1">
                <a:defRPr sz="1800" kern="1200">
                  <a:solidFill>
                    <a:schemeClr val="lt1"/>
                  </a:solidFill>
                  <a:latin typeface="+mn-lt"/>
                  <a:ea typeface="+mn-ea"/>
                  <a:cs typeface="+mn-cs"/>
                </a:defRPr>
              </a:lvl1pPr>
              <a:lvl2pPr marL="457196" algn="l" defTabSz="914393" rtl="0" eaLnBrk="1" latinLnBrk="0" hangingPunct="1">
                <a:defRPr sz="1800" kern="1200">
                  <a:solidFill>
                    <a:schemeClr val="lt1"/>
                  </a:solidFill>
                  <a:latin typeface="+mn-lt"/>
                  <a:ea typeface="+mn-ea"/>
                  <a:cs typeface="+mn-cs"/>
                </a:defRPr>
              </a:lvl2pPr>
              <a:lvl3pPr marL="914393" algn="l" defTabSz="914393" rtl="0" eaLnBrk="1" latinLnBrk="0" hangingPunct="1">
                <a:defRPr sz="1800" kern="1200">
                  <a:solidFill>
                    <a:schemeClr val="lt1"/>
                  </a:solidFill>
                  <a:latin typeface="+mn-lt"/>
                  <a:ea typeface="+mn-ea"/>
                  <a:cs typeface="+mn-cs"/>
                </a:defRPr>
              </a:lvl3pPr>
              <a:lvl4pPr marL="1371589" algn="l" defTabSz="914393" rtl="0" eaLnBrk="1" latinLnBrk="0" hangingPunct="1">
                <a:defRPr sz="1800" kern="1200">
                  <a:solidFill>
                    <a:schemeClr val="lt1"/>
                  </a:solidFill>
                  <a:latin typeface="+mn-lt"/>
                  <a:ea typeface="+mn-ea"/>
                  <a:cs typeface="+mn-cs"/>
                </a:defRPr>
              </a:lvl4pPr>
              <a:lvl5pPr marL="1828785" algn="l" defTabSz="914393" rtl="0" eaLnBrk="1" latinLnBrk="0" hangingPunct="1">
                <a:defRPr sz="1800" kern="1200">
                  <a:solidFill>
                    <a:schemeClr val="lt1"/>
                  </a:solidFill>
                  <a:latin typeface="+mn-lt"/>
                  <a:ea typeface="+mn-ea"/>
                  <a:cs typeface="+mn-cs"/>
                </a:defRPr>
              </a:lvl5pPr>
              <a:lvl6pPr marL="2285982" algn="l" defTabSz="914393" rtl="0" eaLnBrk="1" latinLnBrk="0" hangingPunct="1">
                <a:defRPr sz="1800" kern="1200">
                  <a:solidFill>
                    <a:schemeClr val="lt1"/>
                  </a:solidFill>
                  <a:latin typeface="+mn-lt"/>
                  <a:ea typeface="+mn-ea"/>
                  <a:cs typeface="+mn-cs"/>
                </a:defRPr>
              </a:lvl6pPr>
              <a:lvl7pPr marL="2743178" algn="l" defTabSz="914393" rtl="0" eaLnBrk="1" latinLnBrk="0" hangingPunct="1">
                <a:defRPr sz="1800" kern="1200">
                  <a:solidFill>
                    <a:schemeClr val="lt1"/>
                  </a:solidFill>
                  <a:latin typeface="+mn-lt"/>
                  <a:ea typeface="+mn-ea"/>
                  <a:cs typeface="+mn-cs"/>
                </a:defRPr>
              </a:lvl7pPr>
              <a:lvl8pPr marL="3200374" algn="l" defTabSz="914393" rtl="0" eaLnBrk="1" latinLnBrk="0" hangingPunct="1">
                <a:defRPr sz="1800" kern="1200">
                  <a:solidFill>
                    <a:schemeClr val="lt1"/>
                  </a:solidFill>
                  <a:latin typeface="+mn-lt"/>
                  <a:ea typeface="+mn-ea"/>
                  <a:cs typeface="+mn-cs"/>
                </a:defRPr>
              </a:lvl8pPr>
              <a:lvl9pPr marL="3657571" algn="l" defTabSz="914393" rtl="0" eaLnBrk="1" latinLnBrk="0" hangingPunct="1">
                <a:defRPr sz="1800" kern="1200">
                  <a:solidFill>
                    <a:schemeClr val="lt1"/>
                  </a:solidFill>
                  <a:latin typeface="+mn-lt"/>
                  <a:ea typeface="+mn-ea"/>
                  <a:cs typeface="+mn-cs"/>
                </a:defRPr>
              </a:lvl9pPr>
            </a:lstStyle>
            <a:p>
              <a:pPr algn="ctr"/>
              <a:endParaRPr lang="en-US" sz="1400" dirty="0"/>
            </a:p>
          </p:txBody>
        </p:sp>
        <p:sp>
          <p:nvSpPr>
            <p:cNvPr id="9" name="Oval 8">
              <a:extLst>
                <a:ext uri="{FF2B5EF4-FFF2-40B4-BE49-F238E27FC236}">
                  <a16:creationId xmlns:a16="http://schemas.microsoft.com/office/drawing/2014/main" id="{61BD97EA-2007-5D91-A33A-F64789B54315}"/>
                </a:ext>
              </a:extLst>
            </p:cNvPr>
            <p:cNvSpPr/>
            <p:nvPr/>
          </p:nvSpPr>
          <p:spPr>
            <a:xfrm>
              <a:off x="3227104" y="1651178"/>
              <a:ext cx="710383" cy="7103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93" rtl="0" eaLnBrk="1" latinLnBrk="0" hangingPunct="1">
                <a:defRPr sz="1800" kern="1200">
                  <a:solidFill>
                    <a:schemeClr val="lt1"/>
                  </a:solidFill>
                  <a:latin typeface="+mn-lt"/>
                  <a:ea typeface="+mn-ea"/>
                  <a:cs typeface="+mn-cs"/>
                </a:defRPr>
              </a:lvl1pPr>
              <a:lvl2pPr marL="457196" algn="l" defTabSz="914393" rtl="0" eaLnBrk="1" latinLnBrk="0" hangingPunct="1">
                <a:defRPr sz="1800" kern="1200">
                  <a:solidFill>
                    <a:schemeClr val="lt1"/>
                  </a:solidFill>
                  <a:latin typeface="+mn-lt"/>
                  <a:ea typeface="+mn-ea"/>
                  <a:cs typeface="+mn-cs"/>
                </a:defRPr>
              </a:lvl2pPr>
              <a:lvl3pPr marL="914393" algn="l" defTabSz="914393" rtl="0" eaLnBrk="1" latinLnBrk="0" hangingPunct="1">
                <a:defRPr sz="1800" kern="1200">
                  <a:solidFill>
                    <a:schemeClr val="lt1"/>
                  </a:solidFill>
                  <a:latin typeface="+mn-lt"/>
                  <a:ea typeface="+mn-ea"/>
                  <a:cs typeface="+mn-cs"/>
                </a:defRPr>
              </a:lvl3pPr>
              <a:lvl4pPr marL="1371589" algn="l" defTabSz="914393" rtl="0" eaLnBrk="1" latinLnBrk="0" hangingPunct="1">
                <a:defRPr sz="1800" kern="1200">
                  <a:solidFill>
                    <a:schemeClr val="lt1"/>
                  </a:solidFill>
                  <a:latin typeface="+mn-lt"/>
                  <a:ea typeface="+mn-ea"/>
                  <a:cs typeface="+mn-cs"/>
                </a:defRPr>
              </a:lvl4pPr>
              <a:lvl5pPr marL="1828785" algn="l" defTabSz="914393" rtl="0" eaLnBrk="1" latinLnBrk="0" hangingPunct="1">
                <a:defRPr sz="1800" kern="1200">
                  <a:solidFill>
                    <a:schemeClr val="lt1"/>
                  </a:solidFill>
                  <a:latin typeface="+mn-lt"/>
                  <a:ea typeface="+mn-ea"/>
                  <a:cs typeface="+mn-cs"/>
                </a:defRPr>
              </a:lvl5pPr>
              <a:lvl6pPr marL="2285982" algn="l" defTabSz="914393" rtl="0" eaLnBrk="1" latinLnBrk="0" hangingPunct="1">
                <a:defRPr sz="1800" kern="1200">
                  <a:solidFill>
                    <a:schemeClr val="lt1"/>
                  </a:solidFill>
                  <a:latin typeface="+mn-lt"/>
                  <a:ea typeface="+mn-ea"/>
                  <a:cs typeface="+mn-cs"/>
                </a:defRPr>
              </a:lvl6pPr>
              <a:lvl7pPr marL="2743178" algn="l" defTabSz="914393" rtl="0" eaLnBrk="1" latinLnBrk="0" hangingPunct="1">
                <a:defRPr sz="1800" kern="1200">
                  <a:solidFill>
                    <a:schemeClr val="lt1"/>
                  </a:solidFill>
                  <a:latin typeface="+mn-lt"/>
                  <a:ea typeface="+mn-ea"/>
                  <a:cs typeface="+mn-cs"/>
                </a:defRPr>
              </a:lvl7pPr>
              <a:lvl8pPr marL="3200374" algn="l" defTabSz="914393" rtl="0" eaLnBrk="1" latinLnBrk="0" hangingPunct="1">
                <a:defRPr sz="1800" kern="1200">
                  <a:solidFill>
                    <a:schemeClr val="lt1"/>
                  </a:solidFill>
                  <a:latin typeface="+mn-lt"/>
                  <a:ea typeface="+mn-ea"/>
                  <a:cs typeface="+mn-cs"/>
                </a:defRPr>
              </a:lvl8pPr>
              <a:lvl9pPr marL="3657571" algn="l" defTabSz="914393" rtl="0" eaLnBrk="1" latinLnBrk="0" hangingPunct="1">
                <a:defRPr sz="1800" kern="1200">
                  <a:solidFill>
                    <a:schemeClr val="lt1"/>
                  </a:solidFill>
                  <a:latin typeface="+mn-lt"/>
                  <a:ea typeface="+mn-ea"/>
                  <a:cs typeface="+mn-cs"/>
                </a:defRPr>
              </a:lvl9pPr>
            </a:lstStyle>
            <a:p>
              <a:pPr algn="ctr"/>
              <a:endParaRPr lang="en-US" sz="1400"/>
            </a:p>
          </p:txBody>
        </p:sp>
        <p:sp>
          <p:nvSpPr>
            <p:cNvPr id="10" name="TextBox 44">
              <a:extLst>
                <a:ext uri="{FF2B5EF4-FFF2-40B4-BE49-F238E27FC236}">
                  <a16:creationId xmlns:a16="http://schemas.microsoft.com/office/drawing/2014/main" id="{2D81D712-7536-D432-E51C-91B11E4699D2}"/>
                </a:ext>
              </a:extLst>
            </p:cNvPr>
            <p:cNvSpPr txBox="1"/>
            <p:nvPr/>
          </p:nvSpPr>
          <p:spPr>
            <a:xfrm>
              <a:off x="4195840" y="1767664"/>
              <a:ext cx="4973663" cy="461665"/>
            </a:xfrm>
            <a:prstGeom prst="rect">
              <a:avLst/>
            </a:prstGeom>
            <a:solidFill>
              <a:schemeClr val="accent1"/>
            </a:solidFill>
          </p:spPr>
          <p:txBody>
            <a:bodyPr wrap="square" rtlCol="0">
              <a:spAutoFit/>
            </a:bodyPr>
            <a:lstStyle>
              <a:defPPr>
                <a:defRPr lang="en-US"/>
              </a:defPPr>
              <a:lvl1pPr marL="0" algn="l" defTabSz="914393" rtl="0" eaLnBrk="1" latinLnBrk="0" hangingPunct="1">
                <a:defRPr sz="1800" kern="1200">
                  <a:solidFill>
                    <a:schemeClr val="tx1"/>
                  </a:solidFill>
                  <a:latin typeface="+mn-lt"/>
                  <a:ea typeface="+mn-ea"/>
                  <a:cs typeface="+mn-cs"/>
                </a:defRPr>
              </a:lvl1pPr>
              <a:lvl2pPr marL="457196" algn="l" defTabSz="914393" rtl="0" eaLnBrk="1" latinLnBrk="0" hangingPunct="1">
                <a:defRPr sz="1800" kern="1200">
                  <a:solidFill>
                    <a:schemeClr val="tx1"/>
                  </a:solidFill>
                  <a:latin typeface="+mn-lt"/>
                  <a:ea typeface="+mn-ea"/>
                  <a:cs typeface="+mn-cs"/>
                </a:defRPr>
              </a:lvl2pPr>
              <a:lvl3pPr marL="914393" algn="l" defTabSz="914393" rtl="0" eaLnBrk="1" latinLnBrk="0" hangingPunct="1">
                <a:defRPr sz="1800" kern="1200">
                  <a:solidFill>
                    <a:schemeClr val="tx1"/>
                  </a:solidFill>
                  <a:latin typeface="+mn-lt"/>
                  <a:ea typeface="+mn-ea"/>
                  <a:cs typeface="+mn-cs"/>
                </a:defRPr>
              </a:lvl3pPr>
              <a:lvl4pPr marL="1371589" algn="l" defTabSz="914393" rtl="0" eaLnBrk="1" latinLnBrk="0" hangingPunct="1">
                <a:defRPr sz="1800" kern="1200">
                  <a:solidFill>
                    <a:schemeClr val="tx1"/>
                  </a:solidFill>
                  <a:latin typeface="+mn-lt"/>
                  <a:ea typeface="+mn-ea"/>
                  <a:cs typeface="+mn-cs"/>
                </a:defRPr>
              </a:lvl4pPr>
              <a:lvl5pPr marL="1828785" algn="l" defTabSz="914393" rtl="0" eaLnBrk="1" latinLnBrk="0" hangingPunct="1">
                <a:defRPr sz="1800" kern="1200">
                  <a:solidFill>
                    <a:schemeClr val="tx1"/>
                  </a:solidFill>
                  <a:latin typeface="+mn-lt"/>
                  <a:ea typeface="+mn-ea"/>
                  <a:cs typeface="+mn-cs"/>
                </a:defRPr>
              </a:lvl5pPr>
              <a:lvl6pPr marL="2285982" algn="l" defTabSz="914393" rtl="0" eaLnBrk="1" latinLnBrk="0" hangingPunct="1">
                <a:defRPr sz="1800" kern="1200">
                  <a:solidFill>
                    <a:schemeClr val="tx1"/>
                  </a:solidFill>
                  <a:latin typeface="+mn-lt"/>
                  <a:ea typeface="+mn-ea"/>
                  <a:cs typeface="+mn-cs"/>
                </a:defRPr>
              </a:lvl6pPr>
              <a:lvl7pPr marL="2743178" algn="l" defTabSz="914393" rtl="0" eaLnBrk="1" latinLnBrk="0" hangingPunct="1">
                <a:defRPr sz="1800" kern="1200">
                  <a:solidFill>
                    <a:schemeClr val="tx1"/>
                  </a:solidFill>
                  <a:latin typeface="+mn-lt"/>
                  <a:ea typeface="+mn-ea"/>
                  <a:cs typeface="+mn-cs"/>
                </a:defRPr>
              </a:lvl7pPr>
              <a:lvl8pPr marL="3200374" algn="l" defTabSz="914393" rtl="0" eaLnBrk="1" latinLnBrk="0" hangingPunct="1">
                <a:defRPr sz="1800" kern="1200">
                  <a:solidFill>
                    <a:schemeClr val="tx1"/>
                  </a:solidFill>
                  <a:latin typeface="+mn-lt"/>
                  <a:ea typeface="+mn-ea"/>
                  <a:cs typeface="+mn-cs"/>
                </a:defRPr>
              </a:lvl8pPr>
              <a:lvl9pPr marL="3657571" algn="l" defTabSz="914393" rtl="0" eaLnBrk="1" latinLnBrk="0" hangingPunct="1">
                <a:defRPr sz="1800" kern="1200">
                  <a:solidFill>
                    <a:schemeClr val="tx1"/>
                  </a:solidFill>
                  <a:latin typeface="+mn-lt"/>
                  <a:ea typeface="+mn-ea"/>
                  <a:cs typeface="+mn-cs"/>
                </a:defRPr>
              </a:lvl9pPr>
            </a:lstStyle>
            <a:p>
              <a:pPr algn="just"/>
              <a:r>
                <a:rPr lang="en-US" sz="2400" b="1" dirty="0" err="1"/>
                <a:t>Chuẩn</a:t>
              </a:r>
              <a:r>
                <a:rPr lang="en-US" sz="2400" b="1" dirty="0"/>
                <a:t> </a:t>
              </a:r>
              <a:r>
                <a:rPr lang="en-US" sz="2400" b="1" dirty="0" err="1"/>
                <a:t>mực</a:t>
              </a:r>
              <a:r>
                <a:rPr lang="en-US" sz="2400" b="1" dirty="0"/>
                <a:t> </a:t>
              </a:r>
              <a:r>
                <a:rPr lang="en-US" sz="2400" i="1" dirty="0" err="1"/>
                <a:t>về</a:t>
              </a:r>
              <a:r>
                <a:rPr lang="en-US" sz="2400" i="1" dirty="0"/>
                <a:t> </a:t>
              </a:r>
              <a:r>
                <a:rPr lang="en-US" sz="2400" i="1" dirty="0" err="1"/>
                <a:t>nội</a:t>
              </a:r>
              <a:r>
                <a:rPr lang="en-US" sz="2400" i="1" dirty="0"/>
                <a:t> dung </a:t>
              </a:r>
              <a:r>
                <a:rPr lang="en-US" sz="2400" i="1" dirty="0" err="1"/>
                <a:t>và</a:t>
              </a:r>
              <a:r>
                <a:rPr lang="en-US" sz="2400" i="1" dirty="0"/>
                <a:t> </a:t>
              </a:r>
              <a:r>
                <a:rPr lang="en-US" sz="2400" i="1" dirty="0" err="1"/>
                <a:t>hình</a:t>
              </a:r>
              <a:r>
                <a:rPr lang="en-US" sz="2400" i="1" dirty="0"/>
                <a:t> </a:t>
              </a:r>
              <a:r>
                <a:rPr lang="en-US" sz="2400" i="1" dirty="0" err="1"/>
                <a:t>thức</a:t>
              </a:r>
              <a:r>
                <a:rPr lang="en-US" sz="2400" i="1" dirty="0"/>
                <a:t> </a:t>
              </a:r>
              <a:r>
                <a:rPr lang="en-US" sz="2400" i="1" dirty="0" err="1"/>
                <a:t>thể</a:t>
              </a:r>
              <a:r>
                <a:rPr lang="en-US" sz="2400" i="1" dirty="0"/>
                <a:t> </a:t>
              </a:r>
              <a:r>
                <a:rPr lang="en-US" sz="2400" i="1" dirty="0" err="1"/>
                <a:t>hiện</a:t>
              </a:r>
              <a:endParaRPr lang="en-US" sz="2400" i="1" dirty="0">
                <a:latin typeface="Google Sans" panose="020B0503030502040204" pitchFamily="34" charset="0"/>
              </a:endParaRPr>
            </a:p>
          </p:txBody>
        </p:sp>
      </p:grpSp>
      <p:grpSp>
        <p:nvGrpSpPr>
          <p:cNvPr id="11" name="Group 10">
            <a:extLst>
              <a:ext uri="{FF2B5EF4-FFF2-40B4-BE49-F238E27FC236}">
                <a16:creationId xmlns:a16="http://schemas.microsoft.com/office/drawing/2014/main" id="{1B87D5C6-90A6-6988-8892-330CE910D522}"/>
              </a:ext>
            </a:extLst>
          </p:cNvPr>
          <p:cNvGrpSpPr/>
          <p:nvPr/>
        </p:nvGrpSpPr>
        <p:grpSpPr>
          <a:xfrm>
            <a:off x="2211185" y="3592943"/>
            <a:ext cx="8240309" cy="983184"/>
            <a:chOff x="3131851" y="2592516"/>
            <a:chExt cx="6058545" cy="878291"/>
          </a:xfrm>
        </p:grpSpPr>
        <p:sp>
          <p:nvSpPr>
            <p:cNvPr id="12" name="Rounded Rectangle 7">
              <a:extLst>
                <a:ext uri="{FF2B5EF4-FFF2-40B4-BE49-F238E27FC236}">
                  <a16:creationId xmlns:a16="http://schemas.microsoft.com/office/drawing/2014/main" id="{1793EA7E-A538-03BD-909F-29DCA8C07C9B}"/>
                </a:ext>
              </a:extLst>
            </p:cNvPr>
            <p:cNvSpPr/>
            <p:nvPr/>
          </p:nvSpPr>
          <p:spPr>
            <a:xfrm>
              <a:off x="3131851" y="2592516"/>
              <a:ext cx="6058545" cy="878291"/>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93" rtl="0" eaLnBrk="1" latinLnBrk="0" hangingPunct="1">
                <a:defRPr sz="1800" kern="1200">
                  <a:solidFill>
                    <a:schemeClr val="lt1"/>
                  </a:solidFill>
                  <a:latin typeface="+mn-lt"/>
                  <a:ea typeface="+mn-ea"/>
                  <a:cs typeface="+mn-cs"/>
                </a:defRPr>
              </a:lvl1pPr>
              <a:lvl2pPr marL="457196" algn="l" defTabSz="914393" rtl="0" eaLnBrk="1" latinLnBrk="0" hangingPunct="1">
                <a:defRPr sz="1800" kern="1200">
                  <a:solidFill>
                    <a:schemeClr val="lt1"/>
                  </a:solidFill>
                  <a:latin typeface="+mn-lt"/>
                  <a:ea typeface="+mn-ea"/>
                  <a:cs typeface="+mn-cs"/>
                </a:defRPr>
              </a:lvl2pPr>
              <a:lvl3pPr marL="914393" algn="l" defTabSz="914393" rtl="0" eaLnBrk="1" latinLnBrk="0" hangingPunct="1">
                <a:defRPr sz="1800" kern="1200">
                  <a:solidFill>
                    <a:schemeClr val="lt1"/>
                  </a:solidFill>
                  <a:latin typeface="+mn-lt"/>
                  <a:ea typeface="+mn-ea"/>
                  <a:cs typeface="+mn-cs"/>
                </a:defRPr>
              </a:lvl3pPr>
              <a:lvl4pPr marL="1371589" algn="l" defTabSz="914393" rtl="0" eaLnBrk="1" latinLnBrk="0" hangingPunct="1">
                <a:defRPr sz="1800" kern="1200">
                  <a:solidFill>
                    <a:schemeClr val="lt1"/>
                  </a:solidFill>
                  <a:latin typeface="+mn-lt"/>
                  <a:ea typeface="+mn-ea"/>
                  <a:cs typeface="+mn-cs"/>
                </a:defRPr>
              </a:lvl4pPr>
              <a:lvl5pPr marL="1828785" algn="l" defTabSz="914393" rtl="0" eaLnBrk="1" latinLnBrk="0" hangingPunct="1">
                <a:defRPr sz="1800" kern="1200">
                  <a:solidFill>
                    <a:schemeClr val="lt1"/>
                  </a:solidFill>
                  <a:latin typeface="+mn-lt"/>
                  <a:ea typeface="+mn-ea"/>
                  <a:cs typeface="+mn-cs"/>
                </a:defRPr>
              </a:lvl5pPr>
              <a:lvl6pPr marL="2285982" algn="l" defTabSz="914393" rtl="0" eaLnBrk="1" latinLnBrk="0" hangingPunct="1">
                <a:defRPr sz="1800" kern="1200">
                  <a:solidFill>
                    <a:schemeClr val="lt1"/>
                  </a:solidFill>
                  <a:latin typeface="+mn-lt"/>
                  <a:ea typeface="+mn-ea"/>
                  <a:cs typeface="+mn-cs"/>
                </a:defRPr>
              </a:lvl6pPr>
              <a:lvl7pPr marL="2743178" algn="l" defTabSz="914393" rtl="0" eaLnBrk="1" latinLnBrk="0" hangingPunct="1">
                <a:defRPr sz="1800" kern="1200">
                  <a:solidFill>
                    <a:schemeClr val="lt1"/>
                  </a:solidFill>
                  <a:latin typeface="+mn-lt"/>
                  <a:ea typeface="+mn-ea"/>
                  <a:cs typeface="+mn-cs"/>
                </a:defRPr>
              </a:lvl7pPr>
              <a:lvl8pPr marL="3200374" algn="l" defTabSz="914393" rtl="0" eaLnBrk="1" latinLnBrk="0" hangingPunct="1">
                <a:defRPr sz="1800" kern="1200">
                  <a:solidFill>
                    <a:schemeClr val="lt1"/>
                  </a:solidFill>
                  <a:latin typeface="+mn-lt"/>
                  <a:ea typeface="+mn-ea"/>
                  <a:cs typeface="+mn-cs"/>
                </a:defRPr>
              </a:lvl8pPr>
              <a:lvl9pPr marL="3657571" algn="l" defTabSz="914393" rtl="0" eaLnBrk="1" latinLnBrk="0" hangingPunct="1">
                <a:defRPr sz="1800" kern="1200">
                  <a:solidFill>
                    <a:schemeClr val="lt1"/>
                  </a:solidFill>
                  <a:latin typeface="+mn-lt"/>
                  <a:ea typeface="+mn-ea"/>
                  <a:cs typeface="+mn-cs"/>
                </a:defRPr>
              </a:lvl9pPr>
            </a:lstStyle>
            <a:p>
              <a:pPr algn="ctr"/>
              <a:endParaRPr lang="en-US" sz="1400"/>
            </a:p>
          </p:txBody>
        </p:sp>
        <p:sp>
          <p:nvSpPr>
            <p:cNvPr id="13" name="Oval 12">
              <a:extLst>
                <a:ext uri="{FF2B5EF4-FFF2-40B4-BE49-F238E27FC236}">
                  <a16:creationId xmlns:a16="http://schemas.microsoft.com/office/drawing/2014/main" id="{A47C04CF-663D-62F2-855E-B503083F8C6D}"/>
                </a:ext>
              </a:extLst>
            </p:cNvPr>
            <p:cNvSpPr/>
            <p:nvPr/>
          </p:nvSpPr>
          <p:spPr>
            <a:xfrm>
              <a:off x="3223336" y="2676469"/>
              <a:ext cx="710383" cy="7103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93" rtl="0" eaLnBrk="1" latinLnBrk="0" hangingPunct="1">
                <a:defRPr sz="1800" kern="1200">
                  <a:solidFill>
                    <a:schemeClr val="lt1"/>
                  </a:solidFill>
                  <a:latin typeface="+mn-lt"/>
                  <a:ea typeface="+mn-ea"/>
                  <a:cs typeface="+mn-cs"/>
                </a:defRPr>
              </a:lvl1pPr>
              <a:lvl2pPr marL="457196" algn="l" defTabSz="914393" rtl="0" eaLnBrk="1" latinLnBrk="0" hangingPunct="1">
                <a:defRPr sz="1800" kern="1200">
                  <a:solidFill>
                    <a:schemeClr val="lt1"/>
                  </a:solidFill>
                  <a:latin typeface="+mn-lt"/>
                  <a:ea typeface="+mn-ea"/>
                  <a:cs typeface="+mn-cs"/>
                </a:defRPr>
              </a:lvl2pPr>
              <a:lvl3pPr marL="914393" algn="l" defTabSz="914393" rtl="0" eaLnBrk="1" latinLnBrk="0" hangingPunct="1">
                <a:defRPr sz="1800" kern="1200">
                  <a:solidFill>
                    <a:schemeClr val="lt1"/>
                  </a:solidFill>
                  <a:latin typeface="+mn-lt"/>
                  <a:ea typeface="+mn-ea"/>
                  <a:cs typeface="+mn-cs"/>
                </a:defRPr>
              </a:lvl3pPr>
              <a:lvl4pPr marL="1371589" algn="l" defTabSz="914393" rtl="0" eaLnBrk="1" latinLnBrk="0" hangingPunct="1">
                <a:defRPr sz="1800" kern="1200">
                  <a:solidFill>
                    <a:schemeClr val="lt1"/>
                  </a:solidFill>
                  <a:latin typeface="+mn-lt"/>
                  <a:ea typeface="+mn-ea"/>
                  <a:cs typeface="+mn-cs"/>
                </a:defRPr>
              </a:lvl4pPr>
              <a:lvl5pPr marL="1828785" algn="l" defTabSz="914393" rtl="0" eaLnBrk="1" latinLnBrk="0" hangingPunct="1">
                <a:defRPr sz="1800" kern="1200">
                  <a:solidFill>
                    <a:schemeClr val="lt1"/>
                  </a:solidFill>
                  <a:latin typeface="+mn-lt"/>
                  <a:ea typeface="+mn-ea"/>
                  <a:cs typeface="+mn-cs"/>
                </a:defRPr>
              </a:lvl5pPr>
              <a:lvl6pPr marL="2285982" algn="l" defTabSz="914393" rtl="0" eaLnBrk="1" latinLnBrk="0" hangingPunct="1">
                <a:defRPr sz="1800" kern="1200">
                  <a:solidFill>
                    <a:schemeClr val="lt1"/>
                  </a:solidFill>
                  <a:latin typeface="+mn-lt"/>
                  <a:ea typeface="+mn-ea"/>
                  <a:cs typeface="+mn-cs"/>
                </a:defRPr>
              </a:lvl6pPr>
              <a:lvl7pPr marL="2743178" algn="l" defTabSz="914393" rtl="0" eaLnBrk="1" latinLnBrk="0" hangingPunct="1">
                <a:defRPr sz="1800" kern="1200">
                  <a:solidFill>
                    <a:schemeClr val="lt1"/>
                  </a:solidFill>
                  <a:latin typeface="+mn-lt"/>
                  <a:ea typeface="+mn-ea"/>
                  <a:cs typeface="+mn-cs"/>
                </a:defRPr>
              </a:lvl7pPr>
              <a:lvl8pPr marL="3200374" algn="l" defTabSz="914393" rtl="0" eaLnBrk="1" latinLnBrk="0" hangingPunct="1">
                <a:defRPr sz="1800" kern="1200">
                  <a:solidFill>
                    <a:schemeClr val="lt1"/>
                  </a:solidFill>
                  <a:latin typeface="+mn-lt"/>
                  <a:ea typeface="+mn-ea"/>
                  <a:cs typeface="+mn-cs"/>
                </a:defRPr>
              </a:lvl8pPr>
              <a:lvl9pPr marL="3657571" algn="l" defTabSz="914393" rtl="0" eaLnBrk="1" latinLnBrk="0" hangingPunct="1">
                <a:defRPr sz="1800" kern="1200">
                  <a:solidFill>
                    <a:schemeClr val="lt1"/>
                  </a:solidFill>
                  <a:latin typeface="+mn-lt"/>
                  <a:ea typeface="+mn-ea"/>
                  <a:cs typeface="+mn-cs"/>
                </a:defRPr>
              </a:lvl9pPr>
            </a:lstStyle>
            <a:p>
              <a:pPr algn="ctr"/>
              <a:endParaRPr lang="en-US" sz="1400"/>
            </a:p>
          </p:txBody>
        </p:sp>
        <p:sp>
          <p:nvSpPr>
            <p:cNvPr id="14" name="TextBox 40">
              <a:extLst>
                <a:ext uri="{FF2B5EF4-FFF2-40B4-BE49-F238E27FC236}">
                  <a16:creationId xmlns:a16="http://schemas.microsoft.com/office/drawing/2014/main" id="{4350337F-C36A-4567-0241-C94A218024DF}"/>
                </a:ext>
              </a:extLst>
            </p:cNvPr>
            <p:cNvSpPr txBox="1"/>
            <p:nvPr/>
          </p:nvSpPr>
          <p:spPr>
            <a:xfrm>
              <a:off x="3380143" y="2730774"/>
              <a:ext cx="619970" cy="646331"/>
            </a:xfrm>
            <a:prstGeom prst="rect">
              <a:avLst/>
            </a:prstGeom>
            <a:noFill/>
          </p:spPr>
          <p:txBody>
            <a:bodyPr wrap="square" rtlCol="0">
              <a:spAutoFit/>
            </a:bodyPr>
            <a:lstStyle>
              <a:defPPr>
                <a:defRPr lang="en-US"/>
              </a:defPPr>
              <a:lvl1pPr marL="0" algn="l" defTabSz="914393" rtl="0" eaLnBrk="1" latinLnBrk="0" hangingPunct="1">
                <a:defRPr sz="1800" kern="1200">
                  <a:solidFill>
                    <a:schemeClr val="tx1"/>
                  </a:solidFill>
                  <a:latin typeface="+mn-lt"/>
                  <a:ea typeface="+mn-ea"/>
                  <a:cs typeface="+mn-cs"/>
                </a:defRPr>
              </a:lvl1pPr>
              <a:lvl2pPr marL="457196" algn="l" defTabSz="914393" rtl="0" eaLnBrk="1" latinLnBrk="0" hangingPunct="1">
                <a:defRPr sz="1800" kern="1200">
                  <a:solidFill>
                    <a:schemeClr val="tx1"/>
                  </a:solidFill>
                  <a:latin typeface="+mn-lt"/>
                  <a:ea typeface="+mn-ea"/>
                  <a:cs typeface="+mn-cs"/>
                </a:defRPr>
              </a:lvl2pPr>
              <a:lvl3pPr marL="914393" algn="l" defTabSz="914393" rtl="0" eaLnBrk="1" latinLnBrk="0" hangingPunct="1">
                <a:defRPr sz="1800" kern="1200">
                  <a:solidFill>
                    <a:schemeClr val="tx1"/>
                  </a:solidFill>
                  <a:latin typeface="+mn-lt"/>
                  <a:ea typeface="+mn-ea"/>
                  <a:cs typeface="+mn-cs"/>
                </a:defRPr>
              </a:lvl3pPr>
              <a:lvl4pPr marL="1371589" algn="l" defTabSz="914393" rtl="0" eaLnBrk="1" latinLnBrk="0" hangingPunct="1">
                <a:defRPr sz="1800" kern="1200">
                  <a:solidFill>
                    <a:schemeClr val="tx1"/>
                  </a:solidFill>
                  <a:latin typeface="+mn-lt"/>
                  <a:ea typeface="+mn-ea"/>
                  <a:cs typeface="+mn-cs"/>
                </a:defRPr>
              </a:lvl4pPr>
              <a:lvl5pPr marL="1828785" algn="l" defTabSz="914393" rtl="0" eaLnBrk="1" latinLnBrk="0" hangingPunct="1">
                <a:defRPr sz="1800" kern="1200">
                  <a:solidFill>
                    <a:schemeClr val="tx1"/>
                  </a:solidFill>
                  <a:latin typeface="+mn-lt"/>
                  <a:ea typeface="+mn-ea"/>
                  <a:cs typeface="+mn-cs"/>
                </a:defRPr>
              </a:lvl5pPr>
              <a:lvl6pPr marL="2285982" algn="l" defTabSz="914393" rtl="0" eaLnBrk="1" latinLnBrk="0" hangingPunct="1">
                <a:defRPr sz="1800" kern="1200">
                  <a:solidFill>
                    <a:schemeClr val="tx1"/>
                  </a:solidFill>
                  <a:latin typeface="+mn-lt"/>
                  <a:ea typeface="+mn-ea"/>
                  <a:cs typeface="+mn-cs"/>
                </a:defRPr>
              </a:lvl6pPr>
              <a:lvl7pPr marL="2743178" algn="l" defTabSz="914393" rtl="0" eaLnBrk="1" latinLnBrk="0" hangingPunct="1">
                <a:defRPr sz="1800" kern="1200">
                  <a:solidFill>
                    <a:schemeClr val="tx1"/>
                  </a:solidFill>
                  <a:latin typeface="+mn-lt"/>
                  <a:ea typeface="+mn-ea"/>
                  <a:cs typeface="+mn-cs"/>
                </a:defRPr>
              </a:lvl7pPr>
              <a:lvl8pPr marL="3200374" algn="l" defTabSz="914393" rtl="0" eaLnBrk="1" latinLnBrk="0" hangingPunct="1">
                <a:defRPr sz="1800" kern="1200">
                  <a:solidFill>
                    <a:schemeClr val="tx1"/>
                  </a:solidFill>
                  <a:latin typeface="+mn-lt"/>
                  <a:ea typeface="+mn-ea"/>
                  <a:cs typeface="+mn-cs"/>
                </a:defRPr>
              </a:lvl8pPr>
              <a:lvl9pPr marL="3657571" algn="l" defTabSz="914393" rtl="0" eaLnBrk="1" latinLnBrk="0" hangingPunct="1">
                <a:defRPr sz="1800" kern="1200">
                  <a:solidFill>
                    <a:schemeClr val="tx1"/>
                  </a:solidFill>
                  <a:latin typeface="+mn-lt"/>
                  <a:ea typeface="+mn-ea"/>
                  <a:cs typeface="+mn-cs"/>
                </a:defRPr>
              </a:lvl9pPr>
            </a:lstStyle>
            <a:p>
              <a:r>
                <a:rPr lang="en-US" sz="3600" b="1" dirty="0">
                  <a:solidFill>
                    <a:srgbClr val="00B050"/>
                  </a:solidFill>
                  <a:latin typeface="Google Sans" panose="020B0503030502040204" pitchFamily="34" charset="0"/>
                </a:rPr>
                <a:t>2</a:t>
              </a:r>
            </a:p>
          </p:txBody>
        </p:sp>
        <p:sp>
          <p:nvSpPr>
            <p:cNvPr id="15" name="TextBox 50">
              <a:extLst>
                <a:ext uri="{FF2B5EF4-FFF2-40B4-BE49-F238E27FC236}">
                  <a16:creationId xmlns:a16="http://schemas.microsoft.com/office/drawing/2014/main" id="{2396311D-F06B-659D-4FCA-B8D2C2939216}"/>
                </a:ext>
              </a:extLst>
            </p:cNvPr>
            <p:cNvSpPr txBox="1"/>
            <p:nvPr/>
          </p:nvSpPr>
          <p:spPr>
            <a:xfrm>
              <a:off x="4066506" y="2610518"/>
              <a:ext cx="4933044" cy="830997"/>
            </a:xfrm>
            <a:prstGeom prst="rect">
              <a:avLst/>
            </a:prstGeom>
            <a:noFill/>
          </p:spPr>
          <p:txBody>
            <a:bodyPr wrap="square" rtlCol="0">
              <a:spAutoFit/>
            </a:bodyPr>
            <a:lstStyle>
              <a:defPPr>
                <a:defRPr lang="en-US"/>
              </a:defPPr>
              <a:lvl1pPr marL="0" algn="l" defTabSz="914393" rtl="0" eaLnBrk="1" latinLnBrk="0" hangingPunct="1">
                <a:defRPr sz="1800" kern="1200">
                  <a:solidFill>
                    <a:schemeClr val="tx1"/>
                  </a:solidFill>
                  <a:latin typeface="+mn-lt"/>
                  <a:ea typeface="+mn-ea"/>
                  <a:cs typeface="+mn-cs"/>
                </a:defRPr>
              </a:lvl1pPr>
              <a:lvl2pPr marL="457196" algn="l" defTabSz="914393" rtl="0" eaLnBrk="1" latinLnBrk="0" hangingPunct="1">
                <a:defRPr sz="1800" kern="1200">
                  <a:solidFill>
                    <a:schemeClr val="tx1"/>
                  </a:solidFill>
                  <a:latin typeface="+mn-lt"/>
                  <a:ea typeface="+mn-ea"/>
                  <a:cs typeface="+mn-cs"/>
                </a:defRPr>
              </a:lvl2pPr>
              <a:lvl3pPr marL="914393" algn="l" defTabSz="914393" rtl="0" eaLnBrk="1" latinLnBrk="0" hangingPunct="1">
                <a:defRPr sz="1800" kern="1200">
                  <a:solidFill>
                    <a:schemeClr val="tx1"/>
                  </a:solidFill>
                  <a:latin typeface="+mn-lt"/>
                  <a:ea typeface="+mn-ea"/>
                  <a:cs typeface="+mn-cs"/>
                </a:defRPr>
              </a:lvl3pPr>
              <a:lvl4pPr marL="1371589" algn="l" defTabSz="914393" rtl="0" eaLnBrk="1" latinLnBrk="0" hangingPunct="1">
                <a:defRPr sz="1800" kern="1200">
                  <a:solidFill>
                    <a:schemeClr val="tx1"/>
                  </a:solidFill>
                  <a:latin typeface="+mn-lt"/>
                  <a:ea typeface="+mn-ea"/>
                  <a:cs typeface="+mn-cs"/>
                </a:defRPr>
              </a:lvl4pPr>
              <a:lvl5pPr marL="1828785" algn="l" defTabSz="914393" rtl="0" eaLnBrk="1" latinLnBrk="0" hangingPunct="1">
                <a:defRPr sz="1800" kern="1200">
                  <a:solidFill>
                    <a:schemeClr val="tx1"/>
                  </a:solidFill>
                  <a:latin typeface="+mn-lt"/>
                  <a:ea typeface="+mn-ea"/>
                  <a:cs typeface="+mn-cs"/>
                </a:defRPr>
              </a:lvl5pPr>
              <a:lvl6pPr marL="2285982" algn="l" defTabSz="914393" rtl="0" eaLnBrk="1" latinLnBrk="0" hangingPunct="1">
                <a:defRPr sz="1800" kern="1200">
                  <a:solidFill>
                    <a:schemeClr val="tx1"/>
                  </a:solidFill>
                  <a:latin typeface="+mn-lt"/>
                  <a:ea typeface="+mn-ea"/>
                  <a:cs typeface="+mn-cs"/>
                </a:defRPr>
              </a:lvl6pPr>
              <a:lvl7pPr marL="2743178" algn="l" defTabSz="914393" rtl="0" eaLnBrk="1" latinLnBrk="0" hangingPunct="1">
                <a:defRPr sz="1800" kern="1200">
                  <a:solidFill>
                    <a:schemeClr val="tx1"/>
                  </a:solidFill>
                  <a:latin typeface="+mn-lt"/>
                  <a:ea typeface="+mn-ea"/>
                  <a:cs typeface="+mn-cs"/>
                </a:defRPr>
              </a:lvl7pPr>
              <a:lvl8pPr marL="3200374" algn="l" defTabSz="914393" rtl="0" eaLnBrk="1" latinLnBrk="0" hangingPunct="1">
                <a:defRPr sz="1800" kern="1200">
                  <a:solidFill>
                    <a:schemeClr val="tx1"/>
                  </a:solidFill>
                  <a:latin typeface="+mn-lt"/>
                  <a:ea typeface="+mn-ea"/>
                  <a:cs typeface="+mn-cs"/>
                </a:defRPr>
              </a:lvl8pPr>
              <a:lvl9pPr marL="3657571" algn="l" defTabSz="914393" rtl="0" eaLnBrk="1" latinLnBrk="0" hangingPunct="1">
                <a:defRPr sz="1800" kern="1200">
                  <a:solidFill>
                    <a:schemeClr val="tx1"/>
                  </a:solidFill>
                  <a:latin typeface="+mn-lt"/>
                  <a:ea typeface="+mn-ea"/>
                  <a:cs typeface="+mn-cs"/>
                </a:defRPr>
              </a:lvl9pPr>
            </a:lstStyle>
            <a:p>
              <a:pPr algn="just"/>
              <a:r>
                <a:rPr lang="vi-VN" dirty="0">
                  <a:solidFill>
                    <a:schemeClr val="bg1"/>
                  </a:solidFill>
                  <a:latin typeface="Google Sans" panose="020B0503030502040204" pitchFamily="34" charset="0"/>
                </a:rPr>
                <a:t> </a:t>
              </a:r>
              <a:r>
                <a:rPr lang="en-US" sz="2400" b="1" dirty="0"/>
                <a:t>Khoa </a:t>
              </a:r>
              <a:r>
                <a:rPr lang="en-US" sz="2400" b="1" dirty="0" err="1"/>
                <a:t>học</a:t>
              </a:r>
              <a:r>
                <a:rPr lang="en-US" sz="2400" b="1" dirty="0"/>
                <a:t> </a:t>
              </a:r>
              <a:r>
                <a:rPr lang="en-US" sz="2400" i="1" dirty="0" err="1"/>
                <a:t>về</a:t>
              </a:r>
              <a:r>
                <a:rPr lang="en-US" sz="2400" i="1" dirty="0"/>
                <a:t> </a:t>
              </a:r>
              <a:r>
                <a:rPr lang="en-US" sz="2400" i="1" dirty="0" err="1"/>
                <a:t>cấu</a:t>
              </a:r>
              <a:r>
                <a:rPr lang="en-US" sz="2400" i="1" dirty="0"/>
                <a:t> </a:t>
              </a:r>
              <a:r>
                <a:rPr lang="en-US" sz="2400" i="1" dirty="0" err="1"/>
                <a:t>trúc</a:t>
              </a:r>
              <a:r>
                <a:rPr lang="en-US" sz="2400" i="1" dirty="0"/>
                <a:t>, </a:t>
              </a:r>
              <a:r>
                <a:rPr lang="en-US" sz="2400" i="1" dirty="0" err="1"/>
                <a:t>linh</a:t>
              </a:r>
              <a:r>
                <a:rPr lang="en-US" sz="2400" i="1" dirty="0"/>
                <a:t> </a:t>
              </a:r>
              <a:r>
                <a:rPr lang="en-US" sz="2400" i="1" dirty="0" err="1"/>
                <a:t>hoạt</a:t>
              </a:r>
              <a:r>
                <a:rPr lang="en-US" sz="2400" i="1" dirty="0"/>
                <a:t> </a:t>
              </a:r>
              <a:r>
                <a:rPr lang="en-US" sz="2400" i="1" dirty="0" err="1"/>
                <a:t>về</a:t>
              </a:r>
              <a:r>
                <a:rPr lang="en-US" sz="2400" i="1" dirty="0"/>
                <a:t> </a:t>
              </a:r>
              <a:r>
                <a:rPr lang="en-US" sz="2400" i="1" dirty="0" err="1"/>
                <a:t>phương</a:t>
              </a:r>
              <a:r>
                <a:rPr lang="en-US" sz="2400" i="1" dirty="0"/>
                <a:t> </a:t>
              </a:r>
              <a:r>
                <a:rPr lang="en-US" sz="2400" i="1" dirty="0" err="1"/>
                <a:t>thức</a:t>
              </a:r>
              <a:r>
                <a:rPr lang="en-US" sz="2400" i="1" dirty="0"/>
                <a:t> </a:t>
              </a:r>
              <a:br>
                <a:rPr lang="en-US" sz="2400" i="1" dirty="0"/>
              </a:br>
              <a:r>
                <a:rPr lang="en-US" sz="2400" i="1" dirty="0" err="1"/>
                <a:t>tổ</a:t>
              </a:r>
              <a:r>
                <a:rPr lang="en-US" sz="2400" i="1" dirty="0"/>
                <a:t> </a:t>
              </a:r>
              <a:r>
                <a:rPr lang="en-US" sz="2400" i="1" dirty="0" err="1"/>
                <a:t>chức</a:t>
              </a:r>
              <a:r>
                <a:rPr lang="en-US" sz="2400" i="1" dirty="0"/>
                <a:t> </a:t>
              </a:r>
              <a:r>
                <a:rPr lang="en-US" sz="2400" i="1" dirty="0" err="1"/>
                <a:t>hoạt</a:t>
              </a:r>
              <a:r>
                <a:rPr lang="en-US" sz="2400" i="1" dirty="0"/>
                <a:t> </a:t>
              </a:r>
              <a:r>
                <a:rPr lang="en-US" sz="2400" i="1" dirty="0" err="1"/>
                <a:t>động</a:t>
              </a:r>
              <a:r>
                <a:rPr lang="en-US" sz="2400" i="1" dirty="0"/>
                <a:t> </a:t>
              </a:r>
              <a:r>
                <a:rPr lang="en-US" sz="2400" i="1" dirty="0" err="1"/>
                <a:t>và</a:t>
              </a:r>
              <a:r>
                <a:rPr lang="en-US" sz="2400" i="1" dirty="0"/>
                <a:t> </a:t>
              </a:r>
              <a:r>
                <a:rPr lang="en-US" sz="2400" i="1" dirty="0" err="1"/>
                <a:t>kiểm</a:t>
              </a:r>
              <a:r>
                <a:rPr lang="en-US" sz="2400" i="1" dirty="0"/>
                <a:t> </a:t>
              </a:r>
              <a:r>
                <a:rPr lang="en-US" sz="2400" i="1" dirty="0" err="1"/>
                <a:t>tra</a:t>
              </a:r>
              <a:r>
                <a:rPr lang="en-US" sz="2400" i="1" dirty="0"/>
                <a:t> </a:t>
              </a:r>
              <a:r>
                <a:rPr lang="en-US" sz="2400" i="1" dirty="0" err="1"/>
                <a:t>đánh</a:t>
              </a:r>
              <a:r>
                <a:rPr lang="en-US" sz="2400" i="1" dirty="0"/>
                <a:t> </a:t>
              </a:r>
              <a:r>
                <a:rPr lang="en-US" sz="2400" i="1" dirty="0" err="1"/>
                <a:t>giá</a:t>
              </a:r>
              <a:endParaRPr lang="en-US" sz="2400" i="1" dirty="0">
                <a:solidFill>
                  <a:schemeClr val="bg1"/>
                </a:solidFill>
                <a:latin typeface="Google Sans" panose="020B0503030502040204" pitchFamily="34" charset="0"/>
              </a:endParaRPr>
            </a:p>
          </p:txBody>
        </p:sp>
      </p:grpSp>
      <p:grpSp>
        <p:nvGrpSpPr>
          <p:cNvPr id="16" name="Group 15">
            <a:extLst>
              <a:ext uri="{FF2B5EF4-FFF2-40B4-BE49-F238E27FC236}">
                <a16:creationId xmlns:a16="http://schemas.microsoft.com/office/drawing/2014/main" id="{0C5F74D7-6658-8505-DD49-72EED779D270}"/>
              </a:ext>
            </a:extLst>
          </p:cNvPr>
          <p:cNvGrpSpPr/>
          <p:nvPr/>
        </p:nvGrpSpPr>
        <p:grpSpPr>
          <a:xfrm>
            <a:off x="694871" y="4884109"/>
            <a:ext cx="9200573" cy="1388286"/>
            <a:chOff x="3139386" y="3635810"/>
            <a:chExt cx="6058545" cy="1569660"/>
          </a:xfrm>
        </p:grpSpPr>
        <p:sp>
          <p:nvSpPr>
            <p:cNvPr id="17" name="Rounded Rectangle 16">
              <a:extLst>
                <a:ext uri="{FF2B5EF4-FFF2-40B4-BE49-F238E27FC236}">
                  <a16:creationId xmlns:a16="http://schemas.microsoft.com/office/drawing/2014/main" id="{FEBD00CD-854E-D9BE-361C-0CA35E2ECEB4}"/>
                </a:ext>
              </a:extLst>
            </p:cNvPr>
            <p:cNvSpPr/>
            <p:nvPr/>
          </p:nvSpPr>
          <p:spPr>
            <a:xfrm>
              <a:off x="3139386" y="3635810"/>
              <a:ext cx="6058545" cy="1569660"/>
            </a:xfrm>
            <a:prstGeom prst="roundRect">
              <a:avLst>
                <a:gd name="adj" fmla="val 5000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93" rtl="0" eaLnBrk="1" latinLnBrk="0" hangingPunct="1">
                <a:defRPr sz="1800" kern="1200">
                  <a:solidFill>
                    <a:schemeClr val="lt1"/>
                  </a:solidFill>
                  <a:latin typeface="+mn-lt"/>
                  <a:ea typeface="+mn-ea"/>
                  <a:cs typeface="+mn-cs"/>
                </a:defRPr>
              </a:lvl1pPr>
              <a:lvl2pPr marL="457196" algn="l" defTabSz="914393" rtl="0" eaLnBrk="1" latinLnBrk="0" hangingPunct="1">
                <a:defRPr sz="1800" kern="1200">
                  <a:solidFill>
                    <a:schemeClr val="lt1"/>
                  </a:solidFill>
                  <a:latin typeface="+mn-lt"/>
                  <a:ea typeface="+mn-ea"/>
                  <a:cs typeface="+mn-cs"/>
                </a:defRPr>
              </a:lvl2pPr>
              <a:lvl3pPr marL="914393" algn="l" defTabSz="914393" rtl="0" eaLnBrk="1" latinLnBrk="0" hangingPunct="1">
                <a:defRPr sz="1800" kern="1200">
                  <a:solidFill>
                    <a:schemeClr val="lt1"/>
                  </a:solidFill>
                  <a:latin typeface="+mn-lt"/>
                  <a:ea typeface="+mn-ea"/>
                  <a:cs typeface="+mn-cs"/>
                </a:defRPr>
              </a:lvl3pPr>
              <a:lvl4pPr marL="1371589" algn="l" defTabSz="914393" rtl="0" eaLnBrk="1" latinLnBrk="0" hangingPunct="1">
                <a:defRPr sz="1800" kern="1200">
                  <a:solidFill>
                    <a:schemeClr val="lt1"/>
                  </a:solidFill>
                  <a:latin typeface="+mn-lt"/>
                  <a:ea typeface="+mn-ea"/>
                  <a:cs typeface="+mn-cs"/>
                </a:defRPr>
              </a:lvl4pPr>
              <a:lvl5pPr marL="1828785" algn="l" defTabSz="914393" rtl="0" eaLnBrk="1" latinLnBrk="0" hangingPunct="1">
                <a:defRPr sz="1800" kern="1200">
                  <a:solidFill>
                    <a:schemeClr val="lt1"/>
                  </a:solidFill>
                  <a:latin typeface="+mn-lt"/>
                  <a:ea typeface="+mn-ea"/>
                  <a:cs typeface="+mn-cs"/>
                </a:defRPr>
              </a:lvl5pPr>
              <a:lvl6pPr marL="2285982" algn="l" defTabSz="914393" rtl="0" eaLnBrk="1" latinLnBrk="0" hangingPunct="1">
                <a:defRPr sz="1800" kern="1200">
                  <a:solidFill>
                    <a:schemeClr val="lt1"/>
                  </a:solidFill>
                  <a:latin typeface="+mn-lt"/>
                  <a:ea typeface="+mn-ea"/>
                  <a:cs typeface="+mn-cs"/>
                </a:defRPr>
              </a:lvl6pPr>
              <a:lvl7pPr marL="2743178" algn="l" defTabSz="914393" rtl="0" eaLnBrk="1" latinLnBrk="0" hangingPunct="1">
                <a:defRPr sz="1800" kern="1200">
                  <a:solidFill>
                    <a:schemeClr val="lt1"/>
                  </a:solidFill>
                  <a:latin typeface="+mn-lt"/>
                  <a:ea typeface="+mn-ea"/>
                  <a:cs typeface="+mn-cs"/>
                </a:defRPr>
              </a:lvl7pPr>
              <a:lvl8pPr marL="3200374" algn="l" defTabSz="914393" rtl="0" eaLnBrk="1" latinLnBrk="0" hangingPunct="1">
                <a:defRPr sz="1800" kern="1200">
                  <a:solidFill>
                    <a:schemeClr val="lt1"/>
                  </a:solidFill>
                  <a:latin typeface="+mn-lt"/>
                  <a:ea typeface="+mn-ea"/>
                  <a:cs typeface="+mn-cs"/>
                </a:defRPr>
              </a:lvl8pPr>
              <a:lvl9pPr marL="3657571" algn="l" defTabSz="914393" rtl="0" eaLnBrk="1" latinLnBrk="0" hangingPunct="1">
                <a:defRPr sz="1800" kern="1200">
                  <a:solidFill>
                    <a:schemeClr val="lt1"/>
                  </a:solidFill>
                  <a:latin typeface="+mn-lt"/>
                  <a:ea typeface="+mn-ea"/>
                  <a:cs typeface="+mn-cs"/>
                </a:defRPr>
              </a:lvl9pPr>
            </a:lstStyle>
            <a:p>
              <a:pPr algn="ctr"/>
              <a:endParaRPr lang="en-US" sz="1400"/>
            </a:p>
          </p:txBody>
        </p:sp>
        <p:sp>
          <p:nvSpPr>
            <p:cNvPr id="18" name="Oval 17">
              <a:extLst>
                <a:ext uri="{FF2B5EF4-FFF2-40B4-BE49-F238E27FC236}">
                  <a16:creationId xmlns:a16="http://schemas.microsoft.com/office/drawing/2014/main" id="{4FA0C4B2-D181-DF0E-B846-2FC7531E0DCB}"/>
                </a:ext>
              </a:extLst>
            </p:cNvPr>
            <p:cNvSpPr/>
            <p:nvPr/>
          </p:nvSpPr>
          <p:spPr>
            <a:xfrm>
              <a:off x="3214850" y="4018614"/>
              <a:ext cx="671225" cy="843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93" rtl="0" eaLnBrk="1" latinLnBrk="0" hangingPunct="1">
                <a:defRPr sz="1800" kern="1200">
                  <a:solidFill>
                    <a:schemeClr val="lt1"/>
                  </a:solidFill>
                  <a:latin typeface="+mn-lt"/>
                  <a:ea typeface="+mn-ea"/>
                  <a:cs typeface="+mn-cs"/>
                </a:defRPr>
              </a:lvl1pPr>
              <a:lvl2pPr marL="457196" algn="l" defTabSz="914393" rtl="0" eaLnBrk="1" latinLnBrk="0" hangingPunct="1">
                <a:defRPr sz="1800" kern="1200">
                  <a:solidFill>
                    <a:schemeClr val="lt1"/>
                  </a:solidFill>
                  <a:latin typeface="+mn-lt"/>
                  <a:ea typeface="+mn-ea"/>
                  <a:cs typeface="+mn-cs"/>
                </a:defRPr>
              </a:lvl2pPr>
              <a:lvl3pPr marL="914393" algn="l" defTabSz="914393" rtl="0" eaLnBrk="1" latinLnBrk="0" hangingPunct="1">
                <a:defRPr sz="1800" kern="1200">
                  <a:solidFill>
                    <a:schemeClr val="lt1"/>
                  </a:solidFill>
                  <a:latin typeface="+mn-lt"/>
                  <a:ea typeface="+mn-ea"/>
                  <a:cs typeface="+mn-cs"/>
                </a:defRPr>
              </a:lvl3pPr>
              <a:lvl4pPr marL="1371589" algn="l" defTabSz="914393" rtl="0" eaLnBrk="1" latinLnBrk="0" hangingPunct="1">
                <a:defRPr sz="1800" kern="1200">
                  <a:solidFill>
                    <a:schemeClr val="lt1"/>
                  </a:solidFill>
                  <a:latin typeface="+mn-lt"/>
                  <a:ea typeface="+mn-ea"/>
                  <a:cs typeface="+mn-cs"/>
                </a:defRPr>
              </a:lvl4pPr>
              <a:lvl5pPr marL="1828785" algn="l" defTabSz="914393" rtl="0" eaLnBrk="1" latinLnBrk="0" hangingPunct="1">
                <a:defRPr sz="1800" kern="1200">
                  <a:solidFill>
                    <a:schemeClr val="lt1"/>
                  </a:solidFill>
                  <a:latin typeface="+mn-lt"/>
                  <a:ea typeface="+mn-ea"/>
                  <a:cs typeface="+mn-cs"/>
                </a:defRPr>
              </a:lvl5pPr>
              <a:lvl6pPr marL="2285982" algn="l" defTabSz="914393" rtl="0" eaLnBrk="1" latinLnBrk="0" hangingPunct="1">
                <a:defRPr sz="1800" kern="1200">
                  <a:solidFill>
                    <a:schemeClr val="lt1"/>
                  </a:solidFill>
                  <a:latin typeface="+mn-lt"/>
                  <a:ea typeface="+mn-ea"/>
                  <a:cs typeface="+mn-cs"/>
                </a:defRPr>
              </a:lvl6pPr>
              <a:lvl7pPr marL="2743178" algn="l" defTabSz="914393" rtl="0" eaLnBrk="1" latinLnBrk="0" hangingPunct="1">
                <a:defRPr sz="1800" kern="1200">
                  <a:solidFill>
                    <a:schemeClr val="lt1"/>
                  </a:solidFill>
                  <a:latin typeface="+mn-lt"/>
                  <a:ea typeface="+mn-ea"/>
                  <a:cs typeface="+mn-cs"/>
                </a:defRPr>
              </a:lvl7pPr>
              <a:lvl8pPr marL="3200374" algn="l" defTabSz="914393" rtl="0" eaLnBrk="1" latinLnBrk="0" hangingPunct="1">
                <a:defRPr sz="1800" kern="1200">
                  <a:solidFill>
                    <a:schemeClr val="lt1"/>
                  </a:solidFill>
                  <a:latin typeface="+mn-lt"/>
                  <a:ea typeface="+mn-ea"/>
                  <a:cs typeface="+mn-cs"/>
                </a:defRPr>
              </a:lvl8pPr>
              <a:lvl9pPr marL="3657571" algn="l" defTabSz="914393" rtl="0" eaLnBrk="1" latinLnBrk="0" hangingPunct="1">
                <a:defRPr sz="1800" kern="1200">
                  <a:solidFill>
                    <a:schemeClr val="lt1"/>
                  </a:solidFill>
                  <a:latin typeface="+mn-lt"/>
                  <a:ea typeface="+mn-ea"/>
                  <a:cs typeface="+mn-cs"/>
                </a:defRPr>
              </a:lvl9pPr>
            </a:lstStyle>
            <a:p>
              <a:pPr algn="ctr"/>
              <a:endParaRPr lang="en-US" sz="1400"/>
            </a:p>
          </p:txBody>
        </p:sp>
        <p:sp>
          <p:nvSpPr>
            <p:cNvPr id="19" name="TextBox 61">
              <a:extLst>
                <a:ext uri="{FF2B5EF4-FFF2-40B4-BE49-F238E27FC236}">
                  <a16:creationId xmlns:a16="http://schemas.microsoft.com/office/drawing/2014/main" id="{09599656-EF72-09A8-01EF-896D0AACFFD6}"/>
                </a:ext>
              </a:extLst>
            </p:cNvPr>
            <p:cNvSpPr txBox="1"/>
            <p:nvPr/>
          </p:nvSpPr>
          <p:spPr>
            <a:xfrm>
              <a:off x="3376234" y="4095010"/>
              <a:ext cx="619970" cy="646331"/>
            </a:xfrm>
            <a:prstGeom prst="rect">
              <a:avLst/>
            </a:prstGeom>
            <a:noFill/>
          </p:spPr>
          <p:txBody>
            <a:bodyPr wrap="square" rtlCol="0">
              <a:spAutoFit/>
            </a:bodyPr>
            <a:lstStyle>
              <a:defPPr>
                <a:defRPr lang="en-US"/>
              </a:defPPr>
              <a:lvl1pPr marL="0" algn="l" defTabSz="914393" rtl="0" eaLnBrk="1" latinLnBrk="0" hangingPunct="1">
                <a:defRPr sz="1800" kern="1200">
                  <a:solidFill>
                    <a:schemeClr val="tx1"/>
                  </a:solidFill>
                  <a:latin typeface="+mn-lt"/>
                  <a:ea typeface="+mn-ea"/>
                  <a:cs typeface="+mn-cs"/>
                </a:defRPr>
              </a:lvl1pPr>
              <a:lvl2pPr marL="457196" algn="l" defTabSz="914393" rtl="0" eaLnBrk="1" latinLnBrk="0" hangingPunct="1">
                <a:defRPr sz="1800" kern="1200">
                  <a:solidFill>
                    <a:schemeClr val="tx1"/>
                  </a:solidFill>
                  <a:latin typeface="+mn-lt"/>
                  <a:ea typeface="+mn-ea"/>
                  <a:cs typeface="+mn-cs"/>
                </a:defRPr>
              </a:lvl2pPr>
              <a:lvl3pPr marL="914393" algn="l" defTabSz="914393" rtl="0" eaLnBrk="1" latinLnBrk="0" hangingPunct="1">
                <a:defRPr sz="1800" kern="1200">
                  <a:solidFill>
                    <a:schemeClr val="tx1"/>
                  </a:solidFill>
                  <a:latin typeface="+mn-lt"/>
                  <a:ea typeface="+mn-ea"/>
                  <a:cs typeface="+mn-cs"/>
                </a:defRPr>
              </a:lvl3pPr>
              <a:lvl4pPr marL="1371589" algn="l" defTabSz="914393" rtl="0" eaLnBrk="1" latinLnBrk="0" hangingPunct="1">
                <a:defRPr sz="1800" kern="1200">
                  <a:solidFill>
                    <a:schemeClr val="tx1"/>
                  </a:solidFill>
                  <a:latin typeface="+mn-lt"/>
                  <a:ea typeface="+mn-ea"/>
                  <a:cs typeface="+mn-cs"/>
                </a:defRPr>
              </a:lvl4pPr>
              <a:lvl5pPr marL="1828785" algn="l" defTabSz="914393" rtl="0" eaLnBrk="1" latinLnBrk="0" hangingPunct="1">
                <a:defRPr sz="1800" kern="1200">
                  <a:solidFill>
                    <a:schemeClr val="tx1"/>
                  </a:solidFill>
                  <a:latin typeface="+mn-lt"/>
                  <a:ea typeface="+mn-ea"/>
                  <a:cs typeface="+mn-cs"/>
                </a:defRPr>
              </a:lvl5pPr>
              <a:lvl6pPr marL="2285982" algn="l" defTabSz="914393" rtl="0" eaLnBrk="1" latinLnBrk="0" hangingPunct="1">
                <a:defRPr sz="1800" kern="1200">
                  <a:solidFill>
                    <a:schemeClr val="tx1"/>
                  </a:solidFill>
                  <a:latin typeface="+mn-lt"/>
                  <a:ea typeface="+mn-ea"/>
                  <a:cs typeface="+mn-cs"/>
                </a:defRPr>
              </a:lvl6pPr>
              <a:lvl7pPr marL="2743178" algn="l" defTabSz="914393" rtl="0" eaLnBrk="1" latinLnBrk="0" hangingPunct="1">
                <a:defRPr sz="1800" kern="1200">
                  <a:solidFill>
                    <a:schemeClr val="tx1"/>
                  </a:solidFill>
                  <a:latin typeface="+mn-lt"/>
                  <a:ea typeface="+mn-ea"/>
                  <a:cs typeface="+mn-cs"/>
                </a:defRPr>
              </a:lvl7pPr>
              <a:lvl8pPr marL="3200374" algn="l" defTabSz="914393" rtl="0" eaLnBrk="1" latinLnBrk="0" hangingPunct="1">
                <a:defRPr sz="1800" kern="1200">
                  <a:solidFill>
                    <a:schemeClr val="tx1"/>
                  </a:solidFill>
                  <a:latin typeface="+mn-lt"/>
                  <a:ea typeface="+mn-ea"/>
                  <a:cs typeface="+mn-cs"/>
                </a:defRPr>
              </a:lvl8pPr>
              <a:lvl9pPr marL="3657571" algn="l" defTabSz="914393" rtl="0" eaLnBrk="1" latinLnBrk="0" hangingPunct="1">
                <a:defRPr sz="1800" kern="1200">
                  <a:solidFill>
                    <a:schemeClr val="tx1"/>
                  </a:solidFill>
                  <a:latin typeface="+mn-lt"/>
                  <a:ea typeface="+mn-ea"/>
                  <a:cs typeface="+mn-cs"/>
                </a:defRPr>
              </a:lvl9pPr>
            </a:lstStyle>
            <a:p>
              <a:r>
                <a:rPr lang="en-US" sz="3600" b="1" dirty="0">
                  <a:solidFill>
                    <a:srgbClr val="FF8200"/>
                  </a:solidFill>
                  <a:latin typeface="Google Sans" panose="020B0503030502040204" pitchFamily="34" charset="0"/>
                </a:rPr>
                <a:t>3</a:t>
              </a:r>
            </a:p>
          </p:txBody>
        </p:sp>
        <p:sp>
          <p:nvSpPr>
            <p:cNvPr id="20" name="TextBox 62">
              <a:extLst>
                <a:ext uri="{FF2B5EF4-FFF2-40B4-BE49-F238E27FC236}">
                  <a16:creationId xmlns:a16="http://schemas.microsoft.com/office/drawing/2014/main" id="{D3E8E525-5540-8BB8-F247-9FBEF7A40E95}"/>
                </a:ext>
              </a:extLst>
            </p:cNvPr>
            <p:cNvSpPr txBox="1"/>
            <p:nvPr/>
          </p:nvSpPr>
          <p:spPr>
            <a:xfrm>
              <a:off x="3996204" y="3742644"/>
              <a:ext cx="4902456" cy="1200329"/>
            </a:xfrm>
            <a:prstGeom prst="rect">
              <a:avLst/>
            </a:prstGeom>
            <a:noFill/>
          </p:spPr>
          <p:txBody>
            <a:bodyPr wrap="square" rtlCol="0">
              <a:spAutoFit/>
            </a:bodyPr>
            <a:lstStyle>
              <a:defPPr>
                <a:defRPr lang="en-US"/>
              </a:defPPr>
              <a:lvl1pPr marL="0" algn="l" defTabSz="914393" rtl="0" eaLnBrk="1" latinLnBrk="0" hangingPunct="1">
                <a:defRPr sz="1800" kern="1200">
                  <a:solidFill>
                    <a:schemeClr val="tx1"/>
                  </a:solidFill>
                  <a:latin typeface="+mn-lt"/>
                  <a:ea typeface="+mn-ea"/>
                  <a:cs typeface="+mn-cs"/>
                </a:defRPr>
              </a:lvl1pPr>
              <a:lvl2pPr marL="457196" algn="l" defTabSz="914393" rtl="0" eaLnBrk="1" latinLnBrk="0" hangingPunct="1">
                <a:defRPr sz="1800" kern="1200">
                  <a:solidFill>
                    <a:schemeClr val="tx1"/>
                  </a:solidFill>
                  <a:latin typeface="+mn-lt"/>
                  <a:ea typeface="+mn-ea"/>
                  <a:cs typeface="+mn-cs"/>
                </a:defRPr>
              </a:lvl2pPr>
              <a:lvl3pPr marL="914393" algn="l" defTabSz="914393" rtl="0" eaLnBrk="1" latinLnBrk="0" hangingPunct="1">
                <a:defRPr sz="1800" kern="1200">
                  <a:solidFill>
                    <a:schemeClr val="tx1"/>
                  </a:solidFill>
                  <a:latin typeface="+mn-lt"/>
                  <a:ea typeface="+mn-ea"/>
                  <a:cs typeface="+mn-cs"/>
                </a:defRPr>
              </a:lvl3pPr>
              <a:lvl4pPr marL="1371589" algn="l" defTabSz="914393" rtl="0" eaLnBrk="1" latinLnBrk="0" hangingPunct="1">
                <a:defRPr sz="1800" kern="1200">
                  <a:solidFill>
                    <a:schemeClr val="tx1"/>
                  </a:solidFill>
                  <a:latin typeface="+mn-lt"/>
                  <a:ea typeface="+mn-ea"/>
                  <a:cs typeface="+mn-cs"/>
                </a:defRPr>
              </a:lvl4pPr>
              <a:lvl5pPr marL="1828785" algn="l" defTabSz="914393" rtl="0" eaLnBrk="1" latinLnBrk="0" hangingPunct="1">
                <a:defRPr sz="1800" kern="1200">
                  <a:solidFill>
                    <a:schemeClr val="tx1"/>
                  </a:solidFill>
                  <a:latin typeface="+mn-lt"/>
                  <a:ea typeface="+mn-ea"/>
                  <a:cs typeface="+mn-cs"/>
                </a:defRPr>
              </a:lvl5pPr>
              <a:lvl6pPr marL="2285982" algn="l" defTabSz="914393" rtl="0" eaLnBrk="1" latinLnBrk="0" hangingPunct="1">
                <a:defRPr sz="1800" kern="1200">
                  <a:solidFill>
                    <a:schemeClr val="tx1"/>
                  </a:solidFill>
                  <a:latin typeface="+mn-lt"/>
                  <a:ea typeface="+mn-ea"/>
                  <a:cs typeface="+mn-cs"/>
                </a:defRPr>
              </a:lvl6pPr>
              <a:lvl7pPr marL="2743178" algn="l" defTabSz="914393" rtl="0" eaLnBrk="1" latinLnBrk="0" hangingPunct="1">
                <a:defRPr sz="1800" kern="1200">
                  <a:solidFill>
                    <a:schemeClr val="tx1"/>
                  </a:solidFill>
                  <a:latin typeface="+mn-lt"/>
                  <a:ea typeface="+mn-ea"/>
                  <a:cs typeface="+mn-cs"/>
                </a:defRPr>
              </a:lvl7pPr>
              <a:lvl8pPr marL="3200374" algn="l" defTabSz="914393" rtl="0" eaLnBrk="1" latinLnBrk="0" hangingPunct="1">
                <a:defRPr sz="1800" kern="1200">
                  <a:solidFill>
                    <a:schemeClr val="tx1"/>
                  </a:solidFill>
                  <a:latin typeface="+mn-lt"/>
                  <a:ea typeface="+mn-ea"/>
                  <a:cs typeface="+mn-cs"/>
                </a:defRPr>
              </a:lvl8pPr>
              <a:lvl9pPr marL="3657571" algn="l" defTabSz="914393" rtl="0" eaLnBrk="1" latinLnBrk="0" hangingPunct="1">
                <a:defRPr sz="1800" kern="1200">
                  <a:solidFill>
                    <a:schemeClr val="tx1"/>
                  </a:solidFill>
                  <a:latin typeface="+mn-lt"/>
                  <a:ea typeface="+mn-ea"/>
                  <a:cs typeface="+mn-cs"/>
                </a:defRPr>
              </a:lvl9pPr>
            </a:lstStyle>
            <a:p>
              <a:pPr algn="just"/>
              <a:r>
                <a:rPr lang="en-US" sz="2400" b="1" dirty="0" err="1"/>
                <a:t>Hiện</a:t>
              </a:r>
              <a:r>
                <a:rPr lang="en-US" sz="2400" b="1" dirty="0"/>
                <a:t> </a:t>
              </a:r>
              <a:r>
                <a:rPr lang="en-US" sz="2400" b="1" dirty="0" err="1"/>
                <a:t>đại</a:t>
              </a:r>
              <a:r>
                <a:rPr lang="en-US" sz="2400" b="1" dirty="0"/>
                <a:t> </a:t>
              </a:r>
              <a:r>
                <a:rPr lang="en-US" sz="2400" i="1" dirty="0" err="1"/>
                <a:t>về</a:t>
              </a:r>
              <a:r>
                <a:rPr lang="en-US" sz="2400" i="1" dirty="0"/>
                <a:t> </a:t>
              </a:r>
              <a:r>
                <a:rPr lang="en-US" sz="2400" i="1" dirty="0" err="1"/>
                <a:t>cách</a:t>
              </a:r>
              <a:r>
                <a:rPr lang="en-US" sz="2400" i="1" dirty="0"/>
                <a:t> </a:t>
              </a:r>
              <a:r>
                <a:rPr lang="en-US" sz="2400" i="1" dirty="0" err="1"/>
                <a:t>tiếp</a:t>
              </a:r>
              <a:r>
                <a:rPr lang="en-US" sz="2400" i="1" dirty="0"/>
                <a:t> </a:t>
              </a:r>
              <a:r>
                <a:rPr lang="en-US" sz="2400" i="1" dirty="0" err="1"/>
                <a:t>cận</a:t>
              </a:r>
              <a:r>
                <a:rPr lang="en-US" sz="2400" i="1" dirty="0"/>
                <a:t> </a:t>
              </a:r>
              <a:r>
                <a:rPr lang="en-US" sz="2400" i="1" dirty="0" err="1"/>
                <a:t>những</a:t>
              </a:r>
              <a:r>
                <a:rPr lang="en-US" sz="2400" i="1" dirty="0"/>
                <a:t> </a:t>
              </a:r>
              <a:r>
                <a:rPr lang="en-US" sz="2400" i="1" dirty="0" err="1"/>
                <a:t>kiến</a:t>
              </a:r>
              <a:r>
                <a:rPr lang="en-US" sz="2400" i="1" dirty="0"/>
                <a:t> </a:t>
              </a:r>
              <a:r>
                <a:rPr lang="en-US" sz="2400" i="1" dirty="0" err="1"/>
                <a:t>thức</a:t>
              </a:r>
              <a:r>
                <a:rPr lang="en-US" sz="2400" i="1" dirty="0"/>
                <a:t> </a:t>
              </a:r>
              <a:r>
                <a:rPr lang="en-US" sz="2400" i="1" dirty="0" err="1"/>
                <a:t>nền</a:t>
              </a:r>
              <a:r>
                <a:rPr lang="en-US" sz="2400" i="1" dirty="0"/>
                <a:t> </a:t>
              </a:r>
              <a:r>
                <a:rPr lang="en-US" sz="2400" i="1" dirty="0" err="1"/>
                <a:t>tảng</a:t>
              </a:r>
              <a:r>
                <a:rPr lang="en-US" sz="2400" i="1" dirty="0"/>
                <a:t> </a:t>
              </a:r>
              <a:r>
                <a:rPr lang="en-US" sz="2400" i="1" dirty="0" err="1"/>
                <a:t>của</a:t>
              </a:r>
              <a:r>
                <a:rPr lang="en-US" sz="2400" i="1" dirty="0"/>
                <a:t> </a:t>
              </a:r>
              <a:br>
                <a:rPr lang="en-US" sz="2400" i="1" dirty="0"/>
              </a:br>
              <a:r>
                <a:rPr lang="en-US" sz="2400" i="1" dirty="0" err="1"/>
                <a:t>mĩ</a:t>
              </a:r>
              <a:r>
                <a:rPr lang="en-US" sz="2400" i="1" dirty="0"/>
                <a:t> </a:t>
              </a:r>
              <a:r>
                <a:rPr lang="en-US" sz="2400" i="1" dirty="0" err="1"/>
                <a:t>thuật</a:t>
              </a:r>
              <a:r>
                <a:rPr lang="en-US" sz="2400" i="1" dirty="0"/>
                <a:t>, khoa </a:t>
              </a:r>
              <a:r>
                <a:rPr lang="en-US" sz="2400" i="1" dirty="0" err="1"/>
                <a:t>học</a:t>
              </a:r>
              <a:r>
                <a:rPr lang="en-US" sz="2400" i="1" dirty="0"/>
                <a:t> </a:t>
              </a:r>
              <a:r>
                <a:rPr lang="en-US" sz="2400" i="1" dirty="0" err="1"/>
                <a:t>tâm</a:t>
              </a:r>
              <a:r>
                <a:rPr lang="en-US" sz="2400" i="1" dirty="0"/>
                <a:t> </a:t>
              </a:r>
              <a:r>
                <a:rPr lang="en-US" sz="2400" i="1" dirty="0" err="1"/>
                <a:t>lí</a:t>
              </a:r>
              <a:r>
                <a:rPr lang="en-US" sz="2400" i="1" dirty="0"/>
                <a:t> </a:t>
              </a:r>
              <a:r>
                <a:rPr lang="en-US" sz="2400" i="1" dirty="0" err="1"/>
                <a:t>giáo</a:t>
              </a:r>
              <a:r>
                <a:rPr lang="en-US" sz="2400" i="1" dirty="0"/>
                <a:t> </a:t>
              </a:r>
              <a:r>
                <a:rPr lang="en-US" sz="2400" i="1" dirty="0" err="1"/>
                <a:t>dục</a:t>
              </a:r>
              <a:r>
                <a:rPr lang="en-US" sz="2400" i="1" dirty="0"/>
                <a:t> </a:t>
              </a:r>
              <a:r>
                <a:rPr lang="en-US" sz="2400" i="1" dirty="0" err="1"/>
                <a:t>và</a:t>
              </a:r>
              <a:r>
                <a:rPr lang="en-US" sz="2400" i="1" dirty="0"/>
                <a:t> </a:t>
              </a:r>
              <a:r>
                <a:rPr lang="en-US" sz="2400" i="1" dirty="0" err="1"/>
                <a:t>có</a:t>
              </a:r>
              <a:r>
                <a:rPr lang="en-US" sz="2400" i="1" dirty="0"/>
                <a:t> </a:t>
              </a:r>
              <a:r>
                <a:rPr lang="en-US" sz="2400" i="1" dirty="0" err="1"/>
                <a:t>tính</a:t>
              </a:r>
              <a:r>
                <a:rPr lang="en-US" sz="2400" i="1" dirty="0"/>
                <a:t> </a:t>
              </a:r>
              <a:r>
                <a:rPr lang="en-US" sz="2400" i="1" dirty="0" err="1"/>
                <a:t>ứng</a:t>
              </a:r>
              <a:r>
                <a:rPr lang="en-US" sz="2400" i="1" dirty="0"/>
                <a:t> </a:t>
              </a:r>
              <a:r>
                <a:rPr lang="en-US" sz="2400" i="1" dirty="0" err="1"/>
                <a:t>dụng</a:t>
              </a:r>
              <a:r>
                <a:rPr lang="en-US" sz="2400" i="1" dirty="0"/>
                <a:t> </a:t>
              </a:r>
              <a:r>
                <a:rPr lang="en-US" sz="2400" i="1" dirty="0" err="1"/>
                <a:t>cao</a:t>
              </a:r>
              <a:r>
                <a:rPr lang="en-US" sz="2400" i="1" dirty="0"/>
                <a:t> </a:t>
              </a:r>
              <a:r>
                <a:rPr lang="en-US" sz="2400" i="1" dirty="0" err="1"/>
                <a:t>vào</a:t>
              </a:r>
              <a:r>
                <a:rPr lang="en-US" sz="2400" i="1" dirty="0"/>
                <a:t> </a:t>
              </a:r>
              <a:r>
                <a:rPr lang="en-US" sz="2400" i="1" dirty="0" err="1"/>
                <a:t>cuộc</a:t>
              </a:r>
              <a:r>
                <a:rPr lang="en-US" sz="2400" i="1" dirty="0"/>
                <a:t> </a:t>
              </a:r>
              <a:r>
                <a:rPr lang="en-US" sz="2400" i="1" dirty="0" err="1"/>
                <a:t>sống</a:t>
              </a:r>
              <a:r>
                <a:rPr lang="en-US" sz="2400" i="1" dirty="0"/>
                <a:t> </a:t>
              </a:r>
              <a:r>
                <a:rPr lang="en-US" sz="2400" i="1" dirty="0" err="1"/>
                <a:t>của</a:t>
              </a:r>
              <a:r>
                <a:rPr lang="en-US" sz="2400" i="1" dirty="0"/>
                <a:t> </a:t>
              </a:r>
              <a:r>
                <a:rPr lang="en-US" sz="2400" i="1" dirty="0" err="1"/>
                <a:t>chính</a:t>
              </a:r>
              <a:r>
                <a:rPr lang="en-US" sz="2400" i="1" dirty="0"/>
                <a:t> </a:t>
              </a:r>
              <a:r>
                <a:rPr lang="en-US" sz="2400" i="1" dirty="0" err="1"/>
                <a:t>học</a:t>
              </a:r>
              <a:r>
                <a:rPr lang="en-US" sz="2400" i="1" dirty="0"/>
                <a:t> </a:t>
              </a:r>
              <a:r>
                <a:rPr lang="en-US" sz="2400" i="1" dirty="0" err="1"/>
                <a:t>sinh</a:t>
              </a:r>
              <a:endParaRPr lang="vi-VN" sz="2400" i="1" dirty="0">
                <a:solidFill>
                  <a:schemeClr val="bg1"/>
                </a:solidFill>
                <a:latin typeface="Google Sans" panose="020B0503030502040204" pitchFamily="34" charset="0"/>
              </a:endParaRPr>
            </a:p>
          </p:txBody>
        </p:sp>
      </p:grpSp>
      <p:pic>
        <p:nvPicPr>
          <p:cNvPr id="21" name="Picture 3" descr="page41image19572576">
            <a:extLst>
              <a:ext uri="{FF2B5EF4-FFF2-40B4-BE49-F238E27FC236}">
                <a16:creationId xmlns:a16="http://schemas.microsoft.com/office/drawing/2014/main" id="{B391E9DD-2165-B8E4-FB8E-F9BBD0EC3D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9100" cy="4318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page41image13317824">
            <a:extLst>
              <a:ext uri="{FF2B5EF4-FFF2-40B4-BE49-F238E27FC236}">
                <a16:creationId xmlns:a16="http://schemas.microsoft.com/office/drawing/2014/main" id="{02088791-E8CC-8701-E57D-E9C7F21C36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55600" cy="3302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page41image19571456">
            <a:extLst>
              <a:ext uri="{FF2B5EF4-FFF2-40B4-BE49-F238E27FC236}">
                <a16:creationId xmlns:a16="http://schemas.microsoft.com/office/drawing/2014/main" id="{59CCD6A0-B1AF-DCD6-3186-157C63C52B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19100" cy="43180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C91FE4D3-3672-9EFF-3107-CCDDF30A31BD}"/>
              </a:ext>
            </a:extLst>
          </p:cNvPr>
          <p:cNvSpPr/>
          <p:nvPr/>
        </p:nvSpPr>
        <p:spPr>
          <a:xfrm>
            <a:off x="245164" y="959011"/>
            <a:ext cx="11238449" cy="1461939"/>
          </a:xfrm>
          <a:prstGeom prst="rect">
            <a:avLst/>
          </a:prstGeom>
        </p:spPr>
        <p:txBody>
          <a:bodyPr wrap="square">
            <a:spAutoFit/>
          </a:bodyPr>
          <a:lstStyle/>
          <a:p>
            <a:pPr algn="just">
              <a:spcBef>
                <a:spcPts val="600"/>
              </a:spcBef>
            </a:pPr>
            <a:r>
              <a:rPr kumimoji="0" lang="en-US" sz="2400" b="1" i="0" u="none" strike="noStrike" kern="1200" cap="none" spc="0" normalizeH="0" baseline="0" noProof="0" dirty="0">
                <a:ln/>
                <a:solidFill>
                  <a:srgbClr val="C00000"/>
                </a:solidFill>
                <a:effectLst/>
                <a:uLnTx/>
                <a:uFillTx/>
                <a:latin typeface="Calibri"/>
                <a:ea typeface="+mn-ea"/>
                <a:cs typeface="Arial" panose="020B0604020202020204" pitchFamily="34" charset="0"/>
              </a:rPr>
              <a:t>1.1. </a:t>
            </a:r>
            <a:r>
              <a:rPr lang="en-US" sz="2400" b="1" dirty="0">
                <a:ln/>
                <a:solidFill>
                  <a:srgbClr val="C00000"/>
                </a:solidFill>
                <a:latin typeface="Calibri"/>
                <a:cs typeface="Arial" panose="020B0604020202020204" pitchFamily="34" charset="0"/>
              </a:rPr>
              <a:t>T</a:t>
            </a:r>
            <a:r>
              <a:rPr kumimoji="0" lang="en-US" sz="2400" b="1" i="0" u="none" strike="noStrike" kern="1200" cap="none" spc="0" normalizeH="0" baseline="0" noProof="0" dirty="0" err="1">
                <a:ln/>
                <a:solidFill>
                  <a:srgbClr val="C00000"/>
                </a:solidFill>
                <a:effectLst/>
                <a:uLnTx/>
                <a:uFillTx/>
                <a:latin typeface="Calibri"/>
                <a:ea typeface="+mn-ea"/>
                <a:cs typeface="Arial" panose="020B0604020202020204" pitchFamily="34" charset="0"/>
              </a:rPr>
              <a:t>iêu</a:t>
            </a:r>
            <a:r>
              <a:rPr kumimoji="0" lang="en-US" sz="2400" b="1" i="0" u="none" strike="noStrike" kern="1200" cap="none" spc="0" normalizeH="0" baseline="0" noProof="0" dirty="0">
                <a:ln/>
                <a:solidFill>
                  <a:srgbClr val="C00000"/>
                </a:solidFill>
                <a:effectLst/>
                <a:uLnTx/>
                <a:uFillTx/>
                <a:latin typeface="Calibri"/>
                <a:ea typeface="+mn-ea"/>
                <a:cs typeface="Arial" panose="020B0604020202020204" pitchFamily="34" charset="0"/>
              </a:rPr>
              <a:t> </a:t>
            </a:r>
            <a:r>
              <a:rPr lang="en-US" sz="2400" b="1" dirty="0" err="1">
                <a:ln/>
                <a:solidFill>
                  <a:srgbClr val="C00000"/>
                </a:solidFill>
                <a:latin typeface="Calibri"/>
                <a:cs typeface="Arial" panose="020B0604020202020204" pitchFamily="34" charset="0"/>
              </a:rPr>
              <a:t>ch</a:t>
            </a:r>
            <a:r>
              <a:rPr kumimoji="0" lang="en-US" sz="2400" b="1" i="0" u="none" strike="noStrike" kern="1200" cap="none" spc="0" normalizeH="0" baseline="0" noProof="0" dirty="0">
                <a:ln/>
                <a:solidFill>
                  <a:srgbClr val="C00000"/>
                </a:solidFill>
                <a:effectLst/>
                <a:uLnTx/>
                <a:uFillTx/>
                <a:latin typeface="Calibri"/>
                <a:ea typeface="+mn-ea"/>
                <a:cs typeface="Arial" panose="020B0604020202020204" pitchFamily="34" charset="0"/>
              </a:rPr>
              <a:t>í </a:t>
            </a:r>
            <a:r>
              <a:rPr kumimoji="0" lang="en-US" sz="2400" b="1" i="0" u="none" strike="noStrike" kern="1200" cap="none" spc="0" normalizeH="0" baseline="0" noProof="0" dirty="0" err="1">
                <a:ln/>
                <a:solidFill>
                  <a:srgbClr val="C00000"/>
                </a:solidFill>
                <a:effectLst/>
                <a:uLnTx/>
                <a:uFillTx/>
                <a:latin typeface="Calibri"/>
                <a:ea typeface="+mn-ea"/>
                <a:cs typeface="Arial" panose="020B0604020202020204" pitchFamily="34" charset="0"/>
              </a:rPr>
              <a:t>biên</a:t>
            </a:r>
            <a:r>
              <a:rPr kumimoji="0" lang="en-US" sz="2400" b="1" i="0" u="none" strike="noStrike" kern="1200" cap="none" spc="0" normalizeH="0" baseline="0" noProof="0" dirty="0">
                <a:ln/>
                <a:solidFill>
                  <a:srgbClr val="C00000"/>
                </a:solidFill>
                <a:effectLst/>
                <a:uLnTx/>
                <a:uFillTx/>
                <a:latin typeface="Calibri"/>
                <a:ea typeface="+mn-ea"/>
                <a:cs typeface="Arial" panose="020B0604020202020204" pitchFamily="34" charset="0"/>
              </a:rPr>
              <a:t> </a:t>
            </a:r>
            <a:r>
              <a:rPr kumimoji="0" lang="en-US" sz="2400" b="1" i="0" u="none" strike="noStrike" kern="1200" cap="none" spc="0" normalizeH="0" baseline="0" noProof="0" dirty="0" err="1">
                <a:ln/>
                <a:solidFill>
                  <a:srgbClr val="C00000"/>
                </a:solidFill>
                <a:effectLst/>
                <a:uLnTx/>
                <a:uFillTx/>
                <a:latin typeface="Calibri"/>
                <a:ea typeface="+mn-ea"/>
                <a:cs typeface="Arial" panose="020B0604020202020204" pitchFamily="34" charset="0"/>
              </a:rPr>
              <a:t>soạn</a:t>
            </a:r>
            <a:endParaRPr kumimoji="0" lang="en-US" sz="2400" b="1" i="0" u="none" strike="noStrike" kern="1200" cap="none" spc="0" normalizeH="0" baseline="0" noProof="0" dirty="0">
              <a:ln/>
              <a:solidFill>
                <a:srgbClr val="C00000"/>
              </a:solidFill>
              <a:effectLst/>
              <a:uLnTx/>
              <a:uFillTx/>
              <a:latin typeface="Calibri"/>
              <a:ea typeface="+mn-ea"/>
              <a:cs typeface="Arial" panose="020B0604020202020204" pitchFamily="34" charset="0"/>
            </a:endParaRPr>
          </a:p>
          <a:p>
            <a:pPr algn="just">
              <a:spcBef>
                <a:spcPts val="600"/>
              </a:spcBef>
              <a:spcAft>
                <a:spcPts val="0"/>
              </a:spcAft>
            </a:pPr>
            <a:r>
              <a:rPr lang="vi-VN"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SGK Mĩ thuật 5 – Chân trời sáng tạo Bản 1 </a:t>
            </a:r>
            <a:r>
              <a:rPr lang="vi-VN"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là một sản phẩm trong hệ thống các sản phẩm phục vụ đổi mới căn bản</a:t>
            </a:r>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r>
              <a:rPr lang="vi-VN"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toàn diện giáo dục của NXB</a:t>
            </a:r>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Giáo</a:t>
            </a:r>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dục</a:t>
            </a:r>
            <a:r>
              <a:rPr lang="vi-VN"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Việt Nam, đáp ứng các yêu cầu theo</a:t>
            </a:r>
            <a:r>
              <a:rPr lang="vi-VN" sz="20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Thông tư 33/201</a:t>
            </a:r>
            <a:r>
              <a:rPr lang="en-US" sz="2000" dirty="0">
                <a:solidFill>
                  <a:srgbClr val="0070C0"/>
                </a:solidFill>
                <a:latin typeface="Calibri" panose="020F0502020204030204" pitchFamily="34" charset="0"/>
                <a:ea typeface="Calibri" panose="020F0502020204030204" pitchFamily="34" charset="0"/>
                <a:cs typeface="Times New Roman" panose="02020603050405020304" pitchFamily="18" charset="0"/>
              </a:rPr>
              <a:t>7</a:t>
            </a:r>
            <a:r>
              <a:rPr lang="vi-VN" sz="2000" dirty="0">
                <a:solidFill>
                  <a:srgbClr val="0070C0"/>
                </a:solidFill>
                <a:latin typeface="Calibri" panose="020F0502020204030204" pitchFamily="34" charset="0"/>
                <a:ea typeface="Calibri" panose="020F0502020204030204" pitchFamily="34" charset="0"/>
                <a:cs typeface="Times New Roman" panose="02020603050405020304" pitchFamily="18" charset="0"/>
              </a:rPr>
              <a:t>/BGDĐT về Tiêu chuẩn SGK mới</a:t>
            </a:r>
            <a:r>
              <a:rPr lang="vi-VN"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vì vậy sách đảm bảo:</a:t>
            </a:r>
            <a:endParaRPr lang="x-none"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Oval 24">
            <a:extLst>
              <a:ext uri="{FF2B5EF4-FFF2-40B4-BE49-F238E27FC236}">
                <a16:creationId xmlns:a16="http://schemas.microsoft.com/office/drawing/2014/main" id="{F7A0B58F-404D-7B02-0333-4B5D885B0A7B}"/>
              </a:ext>
            </a:extLst>
          </p:cNvPr>
          <p:cNvSpPr/>
          <p:nvPr/>
        </p:nvSpPr>
        <p:spPr>
          <a:xfrm>
            <a:off x="3972625" y="2487992"/>
            <a:ext cx="953464" cy="7103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93" rtl="0" eaLnBrk="1" latinLnBrk="0" hangingPunct="1">
              <a:defRPr sz="1800" kern="1200">
                <a:solidFill>
                  <a:schemeClr val="lt1"/>
                </a:solidFill>
                <a:latin typeface="+mn-lt"/>
                <a:ea typeface="+mn-ea"/>
                <a:cs typeface="+mn-cs"/>
              </a:defRPr>
            </a:lvl1pPr>
            <a:lvl2pPr marL="457196" algn="l" defTabSz="914393" rtl="0" eaLnBrk="1" latinLnBrk="0" hangingPunct="1">
              <a:defRPr sz="1800" kern="1200">
                <a:solidFill>
                  <a:schemeClr val="lt1"/>
                </a:solidFill>
                <a:latin typeface="+mn-lt"/>
                <a:ea typeface="+mn-ea"/>
                <a:cs typeface="+mn-cs"/>
              </a:defRPr>
            </a:lvl2pPr>
            <a:lvl3pPr marL="914393" algn="l" defTabSz="914393" rtl="0" eaLnBrk="1" latinLnBrk="0" hangingPunct="1">
              <a:defRPr sz="1800" kern="1200">
                <a:solidFill>
                  <a:schemeClr val="lt1"/>
                </a:solidFill>
                <a:latin typeface="+mn-lt"/>
                <a:ea typeface="+mn-ea"/>
                <a:cs typeface="+mn-cs"/>
              </a:defRPr>
            </a:lvl3pPr>
            <a:lvl4pPr marL="1371589" algn="l" defTabSz="914393" rtl="0" eaLnBrk="1" latinLnBrk="0" hangingPunct="1">
              <a:defRPr sz="1800" kern="1200">
                <a:solidFill>
                  <a:schemeClr val="lt1"/>
                </a:solidFill>
                <a:latin typeface="+mn-lt"/>
                <a:ea typeface="+mn-ea"/>
                <a:cs typeface="+mn-cs"/>
              </a:defRPr>
            </a:lvl4pPr>
            <a:lvl5pPr marL="1828785" algn="l" defTabSz="914393" rtl="0" eaLnBrk="1" latinLnBrk="0" hangingPunct="1">
              <a:defRPr sz="1800" kern="1200">
                <a:solidFill>
                  <a:schemeClr val="lt1"/>
                </a:solidFill>
                <a:latin typeface="+mn-lt"/>
                <a:ea typeface="+mn-ea"/>
                <a:cs typeface="+mn-cs"/>
              </a:defRPr>
            </a:lvl5pPr>
            <a:lvl6pPr marL="2285982" algn="l" defTabSz="914393" rtl="0" eaLnBrk="1" latinLnBrk="0" hangingPunct="1">
              <a:defRPr sz="1800" kern="1200">
                <a:solidFill>
                  <a:schemeClr val="lt1"/>
                </a:solidFill>
                <a:latin typeface="+mn-lt"/>
                <a:ea typeface="+mn-ea"/>
                <a:cs typeface="+mn-cs"/>
              </a:defRPr>
            </a:lvl6pPr>
            <a:lvl7pPr marL="2743178" algn="l" defTabSz="914393" rtl="0" eaLnBrk="1" latinLnBrk="0" hangingPunct="1">
              <a:defRPr sz="1800" kern="1200">
                <a:solidFill>
                  <a:schemeClr val="lt1"/>
                </a:solidFill>
                <a:latin typeface="+mn-lt"/>
                <a:ea typeface="+mn-ea"/>
                <a:cs typeface="+mn-cs"/>
              </a:defRPr>
            </a:lvl7pPr>
            <a:lvl8pPr marL="3200374" algn="l" defTabSz="914393" rtl="0" eaLnBrk="1" latinLnBrk="0" hangingPunct="1">
              <a:defRPr sz="1800" kern="1200">
                <a:solidFill>
                  <a:schemeClr val="lt1"/>
                </a:solidFill>
                <a:latin typeface="+mn-lt"/>
                <a:ea typeface="+mn-ea"/>
                <a:cs typeface="+mn-cs"/>
              </a:defRPr>
            </a:lvl8pPr>
            <a:lvl9pPr marL="3657571" algn="l" defTabSz="914393" rtl="0" eaLnBrk="1" latinLnBrk="0" hangingPunct="1">
              <a:defRPr sz="1800" kern="1200">
                <a:solidFill>
                  <a:schemeClr val="lt1"/>
                </a:solidFill>
                <a:latin typeface="+mn-lt"/>
                <a:ea typeface="+mn-ea"/>
                <a:cs typeface="+mn-cs"/>
              </a:defRPr>
            </a:lvl9pPr>
          </a:lstStyle>
          <a:p>
            <a:pPr algn="ctr"/>
            <a:endParaRPr lang="en-US" sz="1400"/>
          </a:p>
        </p:txBody>
      </p:sp>
      <p:sp>
        <p:nvSpPr>
          <p:cNvPr id="26" name="TextBox 40">
            <a:extLst>
              <a:ext uri="{FF2B5EF4-FFF2-40B4-BE49-F238E27FC236}">
                <a16:creationId xmlns:a16="http://schemas.microsoft.com/office/drawing/2014/main" id="{B20522E1-9434-0DCD-9D2F-0653D03AD56E}"/>
              </a:ext>
            </a:extLst>
          </p:cNvPr>
          <p:cNvSpPr txBox="1"/>
          <p:nvPr/>
        </p:nvSpPr>
        <p:spPr>
          <a:xfrm>
            <a:off x="4182237" y="2504217"/>
            <a:ext cx="832113" cy="646331"/>
          </a:xfrm>
          <a:prstGeom prst="rect">
            <a:avLst/>
          </a:prstGeom>
          <a:noFill/>
        </p:spPr>
        <p:txBody>
          <a:bodyPr wrap="square" rtlCol="0">
            <a:spAutoFit/>
          </a:bodyPr>
          <a:lstStyle>
            <a:defPPr>
              <a:defRPr lang="en-US"/>
            </a:defPPr>
            <a:lvl1pPr marL="0" algn="l" defTabSz="914393" rtl="0" eaLnBrk="1" latinLnBrk="0" hangingPunct="1">
              <a:defRPr sz="1800" kern="1200">
                <a:solidFill>
                  <a:schemeClr val="tx1"/>
                </a:solidFill>
                <a:latin typeface="+mn-lt"/>
                <a:ea typeface="+mn-ea"/>
                <a:cs typeface="+mn-cs"/>
              </a:defRPr>
            </a:lvl1pPr>
            <a:lvl2pPr marL="457196" algn="l" defTabSz="914393" rtl="0" eaLnBrk="1" latinLnBrk="0" hangingPunct="1">
              <a:defRPr sz="1800" kern="1200">
                <a:solidFill>
                  <a:schemeClr val="tx1"/>
                </a:solidFill>
                <a:latin typeface="+mn-lt"/>
                <a:ea typeface="+mn-ea"/>
                <a:cs typeface="+mn-cs"/>
              </a:defRPr>
            </a:lvl2pPr>
            <a:lvl3pPr marL="914393" algn="l" defTabSz="914393" rtl="0" eaLnBrk="1" latinLnBrk="0" hangingPunct="1">
              <a:defRPr sz="1800" kern="1200">
                <a:solidFill>
                  <a:schemeClr val="tx1"/>
                </a:solidFill>
                <a:latin typeface="+mn-lt"/>
                <a:ea typeface="+mn-ea"/>
                <a:cs typeface="+mn-cs"/>
              </a:defRPr>
            </a:lvl3pPr>
            <a:lvl4pPr marL="1371589" algn="l" defTabSz="914393" rtl="0" eaLnBrk="1" latinLnBrk="0" hangingPunct="1">
              <a:defRPr sz="1800" kern="1200">
                <a:solidFill>
                  <a:schemeClr val="tx1"/>
                </a:solidFill>
                <a:latin typeface="+mn-lt"/>
                <a:ea typeface="+mn-ea"/>
                <a:cs typeface="+mn-cs"/>
              </a:defRPr>
            </a:lvl4pPr>
            <a:lvl5pPr marL="1828785" algn="l" defTabSz="914393" rtl="0" eaLnBrk="1" latinLnBrk="0" hangingPunct="1">
              <a:defRPr sz="1800" kern="1200">
                <a:solidFill>
                  <a:schemeClr val="tx1"/>
                </a:solidFill>
                <a:latin typeface="+mn-lt"/>
                <a:ea typeface="+mn-ea"/>
                <a:cs typeface="+mn-cs"/>
              </a:defRPr>
            </a:lvl5pPr>
            <a:lvl6pPr marL="2285982" algn="l" defTabSz="914393" rtl="0" eaLnBrk="1" latinLnBrk="0" hangingPunct="1">
              <a:defRPr sz="1800" kern="1200">
                <a:solidFill>
                  <a:schemeClr val="tx1"/>
                </a:solidFill>
                <a:latin typeface="+mn-lt"/>
                <a:ea typeface="+mn-ea"/>
                <a:cs typeface="+mn-cs"/>
              </a:defRPr>
            </a:lvl6pPr>
            <a:lvl7pPr marL="2743178" algn="l" defTabSz="914393" rtl="0" eaLnBrk="1" latinLnBrk="0" hangingPunct="1">
              <a:defRPr sz="1800" kern="1200">
                <a:solidFill>
                  <a:schemeClr val="tx1"/>
                </a:solidFill>
                <a:latin typeface="+mn-lt"/>
                <a:ea typeface="+mn-ea"/>
                <a:cs typeface="+mn-cs"/>
              </a:defRPr>
            </a:lvl7pPr>
            <a:lvl8pPr marL="3200374" algn="l" defTabSz="914393" rtl="0" eaLnBrk="1" latinLnBrk="0" hangingPunct="1">
              <a:defRPr sz="1800" kern="1200">
                <a:solidFill>
                  <a:schemeClr val="tx1"/>
                </a:solidFill>
                <a:latin typeface="+mn-lt"/>
                <a:ea typeface="+mn-ea"/>
                <a:cs typeface="+mn-cs"/>
              </a:defRPr>
            </a:lvl8pPr>
            <a:lvl9pPr marL="3657571" algn="l" defTabSz="914393" rtl="0" eaLnBrk="1" latinLnBrk="0" hangingPunct="1">
              <a:defRPr sz="1800" kern="1200">
                <a:solidFill>
                  <a:schemeClr val="tx1"/>
                </a:solidFill>
                <a:latin typeface="+mn-lt"/>
                <a:ea typeface="+mn-ea"/>
                <a:cs typeface="+mn-cs"/>
              </a:defRPr>
            </a:lvl9pPr>
          </a:lstStyle>
          <a:p>
            <a:r>
              <a:rPr lang="en-US" sz="3600" b="1" dirty="0">
                <a:solidFill>
                  <a:schemeClr val="accent5"/>
                </a:solidFill>
                <a:latin typeface="Google Sans" panose="020B0503030502040204" pitchFamily="34" charset="0"/>
              </a:rPr>
              <a:t>1</a:t>
            </a:r>
          </a:p>
        </p:txBody>
      </p:sp>
      <p:pic>
        <p:nvPicPr>
          <p:cNvPr id="27" name="Picture 26">
            <a:extLst>
              <a:ext uri="{FF2B5EF4-FFF2-40B4-BE49-F238E27FC236}">
                <a16:creationId xmlns:a16="http://schemas.microsoft.com/office/drawing/2014/main" id="{15EC5468-A4EC-AA8C-C496-3C4B35396DF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769" t="7181" r="4979" b="4557"/>
          <a:stretch/>
        </p:blipFill>
        <p:spPr>
          <a:xfrm>
            <a:off x="11018194" y="218818"/>
            <a:ext cx="935068" cy="878290"/>
          </a:xfrm>
          <a:prstGeom prst="roundRect">
            <a:avLst>
              <a:gd name="adj" fmla="val 5365"/>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4" name="TextBox 33">
            <a:extLst>
              <a:ext uri="{FF2B5EF4-FFF2-40B4-BE49-F238E27FC236}">
                <a16:creationId xmlns:a16="http://schemas.microsoft.com/office/drawing/2014/main" id="{2EB8AF6C-EBA8-4C7C-3221-FD36128A780B}"/>
              </a:ext>
            </a:extLst>
          </p:cNvPr>
          <p:cNvSpPr txBox="1"/>
          <p:nvPr/>
        </p:nvSpPr>
        <p:spPr>
          <a:xfrm>
            <a:off x="2887010" y="223510"/>
            <a:ext cx="6096000" cy="725199"/>
          </a:xfrm>
          <a:prstGeom prst="rect">
            <a:avLst/>
          </a:prstGeom>
          <a:noFill/>
        </p:spPr>
        <p:txBody>
          <a:bodyPr wrap="square">
            <a:spAutoFit/>
          </a:bodyPr>
          <a:lstStyle/>
          <a:p>
            <a:pPr marL="342900" lvl="0" indent="-342900" algn="ctr">
              <a:lnSpc>
                <a:spcPct val="200000"/>
              </a:lnSpc>
              <a:buFont typeface="+mj-lt"/>
              <a:buAutoNum type="arabicPeriod"/>
            </a:pPr>
            <a:r>
              <a:rPr lang="vi-VN" sz="2400" b="1" dirty="0">
                <a:ln/>
                <a:solidFill>
                  <a:srgbClr val="002060"/>
                </a:solidFill>
                <a:cs typeface="Arial" panose="020B0604020202020204" pitchFamily="34" charset="0"/>
              </a:rPr>
              <a:t>QUAN ĐIỂM BIÊN SOẠN</a:t>
            </a:r>
            <a:endParaRPr lang="en-US" sz="2400" b="1" dirty="0">
              <a:ln/>
              <a:solidFill>
                <a:srgbClr val="002060"/>
              </a:solidFill>
              <a:cs typeface="Arial" panose="020B0604020202020204" pitchFamily="34" charset="0"/>
            </a:endParaRPr>
          </a:p>
        </p:txBody>
      </p:sp>
    </p:spTree>
    <p:extLst>
      <p:ext uri="{BB962C8B-B14F-4D97-AF65-F5344CB8AC3E}">
        <p14:creationId xmlns:p14="http://schemas.microsoft.com/office/powerpoint/2010/main" val="586462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C5BF09E-3343-ABFA-3A26-98A337E28A07}"/>
              </a:ext>
            </a:extLst>
          </p:cNvPr>
          <p:cNvSpPr>
            <a:spLocks noGrp="1"/>
          </p:cNvSpPr>
          <p:nvPr>
            <p:ph type="dt" sz="half" idx="2"/>
          </p:nvPr>
        </p:nvSpPr>
        <p:spPr/>
        <p:txBody>
          <a:bodyPr/>
          <a:lstStyle/>
          <a:p>
            <a:fld id="{029B6D15-5ECA-428F-B7D0-A8FAF5B3A2DC}" type="datetime1">
              <a:rPr lang="en-US" smtClean="0"/>
              <a:t>6/11/2024</a:t>
            </a:fld>
            <a:endParaRPr lang="en-US"/>
          </a:p>
        </p:txBody>
      </p:sp>
      <p:sp>
        <p:nvSpPr>
          <p:cNvPr id="5" name="Slide Number Placeholder 4">
            <a:extLst>
              <a:ext uri="{FF2B5EF4-FFF2-40B4-BE49-F238E27FC236}">
                <a16:creationId xmlns:a16="http://schemas.microsoft.com/office/drawing/2014/main" id="{D941A784-33FC-D09E-C299-10C95D5146A4}"/>
              </a:ext>
            </a:extLst>
          </p:cNvPr>
          <p:cNvSpPr>
            <a:spLocks noGrp="1"/>
          </p:cNvSpPr>
          <p:nvPr>
            <p:ph type="sldNum" sz="quarter" idx="4"/>
          </p:nvPr>
        </p:nvSpPr>
        <p:spPr/>
        <p:txBody>
          <a:bodyPr/>
          <a:lstStyle/>
          <a:p>
            <a:fld id="{74A3404E-108D-4C83-932E-0A353F71BD4D}" type="slidenum">
              <a:rPr lang="en-US" smtClean="0"/>
              <a:pPr/>
              <a:t>5</a:t>
            </a:fld>
            <a:endParaRPr lang="en-US"/>
          </a:p>
        </p:txBody>
      </p:sp>
      <p:sp>
        <p:nvSpPr>
          <p:cNvPr id="6" name="Text Placeholder 2">
            <a:extLst>
              <a:ext uri="{FF2B5EF4-FFF2-40B4-BE49-F238E27FC236}">
                <a16:creationId xmlns:a16="http://schemas.microsoft.com/office/drawing/2014/main" id="{EF91105E-C804-2FB2-80B2-A7CE5E92CBF8}"/>
              </a:ext>
            </a:extLst>
          </p:cNvPr>
          <p:cNvSpPr txBox="1">
            <a:spLocks/>
          </p:cNvSpPr>
          <p:nvPr/>
        </p:nvSpPr>
        <p:spPr>
          <a:xfrm>
            <a:off x="841830" y="1562967"/>
            <a:ext cx="10242940" cy="4114450"/>
          </a:xfrm>
          <a:prstGeom prst="rect">
            <a:avLst/>
          </a:prstGeom>
        </p:spPr>
        <p:txBody>
          <a:bodyPr vert="horz" lIns="91440" tIns="45720" rIns="91440" bIns="45720" rtlCol="0">
            <a:normAutofit fontScale="92500"/>
          </a:bodyPr>
          <a:lstStyle>
            <a:lvl1pPr marL="396875" indent="-396875" algn="l" defTabSz="914400" rtl="0" eaLnBrk="1" latinLnBrk="0" hangingPunct="1">
              <a:lnSpc>
                <a:spcPct val="120000"/>
              </a:lnSpc>
              <a:spcBef>
                <a:spcPts val="1000"/>
              </a:spcBef>
              <a:buFont typeface="Wingdings" panose="05000000000000000000" pitchFamily="2" charset="2"/>
              <a:buChar char="ü"/>
              <a:defRPr sz="20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18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5000000000000000000" pitchFamily="2" charset="2"/>
              <a:buChar char="q"/>
            </a:pPr>
            <a:r>
              <a:rPr lang="en-US" sz="2200" b="1" dirty="0" err="1">
                <a:solidFill>
                  <a:srgbClr val="002060"/>
                </a:solidFill>
                <a:latin typeface="+mn-lt"/>
                <a:cs typeface="Arial" panose="020B0604020202020204" pitchFamily="34" charset="0"/>
              </a:rPr>
              <a:t>Thể</a:t>
            </a:r>
            <a:r>
              <a:rPr lang="en-US" sz="2200" b="1" dirty="0">
                <a:solidFill>
                  <a:srgbClr val="002060"/>
                </a:solidFill>
                <a:latin typeface="+mn-lt"/>
                <a:cs typeface="Arial" panose="020B0604020202020204" pitchFamily="34" charset="0"/>
              </a:rPr>
              <a:t> </a:t>
            </a:r>
            <a:r>
              <a:rPr lang="en-US" sz="2200" b="1" dirty="0" err="1">
                <a:solidFill>
                  <a:srgbClr val="002060"/>
                </a:solidFill>
                <a:latin typeface="+mn-lt"/>
                <a:cs typeface="Arial" panose="020B0604020202020204" pitchFamily="34" charset="0"/>
              </a:rPr>
              <a:t>hiện</a:t>
            </a:r>
            <a:r>
              <a:rPr lang="en-US" sz="2200" b="1" dirty="0">
                <a:solidFill>
                  <a:srgbClr val="002060"/>
                </a:solidFill>
                <a:latin typeface="+mn-lt"/>
                <a:cs typeface="Arial" panose="020B0604020202020204" pitchFamily="34" charset="0"/>
              </a:rPr>
              <a:t> </a:t>
            </a:r>
            <a:r>
              <a:rPr lang="en-US" sz="2200" b="1" dirty="0" err="1">
                <a:solidFill>
                  <a:srgbClr val="002060"/>
                </a:solidFill>
                <a:latin typeface="+mn-lt"/>
                <a:cs typeface="Arial" panose="020B0604020202020204" pitchFamily="34" charset="0"/>
              </a:rPr>
              <a:t>đầy</a:t>
            </a:r>
            <a:r>
              <a:rPr lang="en-US" sz="2200" b="1" dirty="0">
                <a:solidFill>
                  <a:srgbClr val="002060"/>
                </a:solidFill>
                <a:latin typeface="+mn-lt"/>
                <a:cs typeface="Arial" panose="020B0604020202020204" pitchFamily="34" charset="0"/>
              </a:rPr>
              <a:t> </a:t>
            </a:r>
            <a:r>
              <a:rPr lang="en-US" sz="2200" b="1" dirty="0" err="1">
                <a:solidFill>
                  <a:srgbClr val="002060"/>
                </a:solidFill>
                <a:latin typeface="+mn-lt"/>
                <a:cs typeface="Arial" panose="020B0604020202020204" pitchFamily="34" charset="0"/>
              </a:rPr>
              <a:t>đủ</a:t>
            </a:r>
            <a:r>
              <a:rPr lang="en-US" sz="2200" b="1" dirty="0">
                <a:solidFill>
                  <a:srgbClr val="002060"/>
                </a:solidFill>
                <a:latin typeface="+mn-lt"/>
                <a:cs typeface="Arial" panose="020B0604020202020204" pitchFamily="34" charset="0"/>
              </a:rPr>
              <a:t>, </a:t>
            </a:r>
            <a:r>
              <a:rPr lang="en-US" sz="2200" b="1" dirty="0" err="1">
                <a:solidFill>
                  <a:srgbClr val="002060"/>
                </a:solidFill>
                <a:latin typeface="+mn-lt"/>
                <a:cs typeface="Arial" panose="020B0604020202020204" pitchFamily="34" charset="0"/>
              </a:rPr>
              <a:t>sáng</a:t>
            </a:r>
            <a:r>
              <a:rPr lang="en-US" sz="2200" b="1" dirty="0">
                <a:solidFill>
                  <a:srgbClr val="002060"/>
                </a:solidFill>
                <a:latin typeface="+mn-lt"/>
                <a:cs typeface="Arial" panose="020B0604020202020204" pitchFamily="34" charset="0"/>
              </a:rPr>
              <a:t> </a:t>
            </a:r>
            <a:r>
              <a:rPr lang="en-US" sz="2200" b="1" dirty="0" err="1">
                <a:solidFill>
                  <a:srgbClr val="002060"/>
                </a:solidFill>
                <a:latin typeface="+mn-lt"/>
                <a:cs typeface="Arial" panose="020B0604020202020204" pitchFamily="34" charset="0"/>
              </a:rPr>
              <a:t>tạo</a:t>
            </a:r>
            <a:r>
              <a:rPr lang="en-US" sz="2200" b="1" dirty="0">
                <a:solidFill>
                  <a:srgbClr val="002060"/>
                </a:solidFill>
                <a:latin typeface="+mn-lt"/>
                <a:cs typeface="Arial" panose="020B0604020202020204" pitchFamily="34" charset="0"/>
              </a:rPr>
              <a:t> </a:t>
            </a:r>
            <a:r>
              <a:rPr lang="en-US" sz="2200" dirty="0" err="1">
                <a:solidFill>
                  <a:srgbClr val="002060"/>
                </a:solidFill>
                <a:latin typeface="+mn-lt"/>
                <a:cs typeface="Arial" panose="020B0604020202020204" pitchFamily="34" charset="0"/>
              </a:rPr>
              <a:t>các</a:t>
            </a:r>
            <a:r>
              <a:rPr lang="en-US" sz="2200" dirty="0">
                <a:solidFill>
                  <a:srgbClr val="002060"/>
                </a:solidFill>
                <a:latin typeface="+mn-lt"/>
                <a:cs typeface="Arial" panose="020B0604020202020204" pitchFamily="34" charset="0"/>
              </a:rPr>
              <a:t> </a:t>
            </a:r>
            <a:r>
              <a:rPr lang="en-US" sz="2200" dirty="0" err="1">
                <a:solidFill>
                  <a:srgbClr val="002060"/>
                </a:solidFill>
                <a:latin typeface="+mn-lt"/>
                <a:cs typeface="Arial" panose="020B0604020202020204" pitchFamily="34" charset="0"/>
              </a:rPr>
              <a:t>yêu</a:t>
            </a:r>
            <a:r>
              <a:rPr lang="en-US" sz="2200" dirty="0">
                <a:solidFill>
                  <a:srgbClr val="002060"/>
                </a:solidFill>
                <a:latin typeface="+mn-lt"/>
                <a:cs typeface="Arial" panose="020B0604020202020204" pitchFamily="34" charset="0"/>
              </a:rPr>
              <a:t> </a:t>
            </a:r>
            <a:r>
              <a:rPr lang="en-US" sz="2200" dirty="0" err="1">
                <a:solidFill>
                  <a:srgbClr val="002060"/>
                </a:solidFill>
                <a:latin typeface="+mn-lt"/>
                <a:cs typeface="Arial" panose="020B0604020202020204" pitchFamily="34" charset="0"/>
              </a:rPr>
              <a:t>cầu</a:t>
            </a:r>
            <a:r>
              <a:rPr lang="en-US" sz="2200" dirty="0">
                <a:solidFill>
                  <a:srgbClr val="002060"/>
                </a:solidFill>
                <a:latin typeface="+mn-lt"/>
                <a:cs typeface="Arial" panose="020B0604020202020204" pitchFamily="34" charset="0"/>
              </a:rPr>
              <a:t> </a:t>
            </a:r>
            <a:r>
              <a:rPr lang="en-US" sz="2200" dirty="0" err="1">
                <a:solidFill>
                  <a:srgbClr val="002060"/>
                </a:solidFill>
                <a:latin typeface="+mn-lt"/>
                <a:cs typeface="Arial" panose="020B0604020202020204" pitchFamily="34" charset="0"/>
              </a:rPr>
              <a:t>của</a:t>
            </a:r>
            <a:r>
              <a:rPr lang="en-US" sz="2200" dirty="0">
                <a:solidFill>
                  <a:srgbClr val="002060"/>
                </a:solidFill>
                <a:latin typeface="+mn-lt"/>
                <a:cs typeface="Arial" panose="020B0604020202020204" pitchFamily="34" charset="0"/>
              </a:rPr>
              <a:t> </a:t>
            </a:r>
            <a:r>
              <a:rPr lang="en-US" sz="2200" dirty="0" err="1">
                <a:solidFill>
                  <a:srgbClr val="002060"/>
                </a:solidFill>
                <a:latin typeface="+mn-lt"/>
                <a:cs typeface="Arial" panose="020B0604020202020204" pitchFamily="34" charset="0"/>
              </a:rPr>
              <a:t>Chương</a:t>
            </a:r>
            <a:r>
              <a:rPr lang="en-US" sz="2200" dirty="0">
                <a:solidFill>
                  <a:srgbClr val="002060"/>
                </a:solidFill>
                <a:latin typeface="+mn-lt"/>
                <a:cs typeface="Arial" panose="020B0604020202020204" pitchFamily="34" charset="0"/>
              </a:rPr>
              <a:t> </a:t>
            </a:r>
            <a:r>
              <a:rPr lang="en-US" sz="2200" dirty="0" err="1">
                <a:solidFill>
                  <a:srgbClr val="002060"/>
                </a:solidFill>
                <a:latin typeface="+mn-lt"/>
                <a:cs typeface="Arial" panose="020B0604020202020204" pitchFamily="34" charset="0"/>
              </a:rPr>
              <a:t>trình</a:t>
            </a:r>
            <a:r>
              <a:rPr lang="en-US" sz="2200" dirty="0">
                <a:solidFill>
                  <a:srgbClr val="002060"/>
                </a:solidFill>
                <a:latin typeface="+mn-lt"/>
                <a:cs typeface="Arial" panose="020B0604020202020204" pitchFamily="34" charset="0"/>
              </a:rPr>
              <a:t>, SGK </a:t>
            </a:r>
            <a:r>
              <a:rPr lang="en-US" sz="2200" dirty="0" err="1">
                <a:solidFill>
                  <a:srgbClr val="002060"/>
                </a:solidFill>
                <a:latin typeface="+mn-lt"/>
                <a:cs typeface="Arial" panose="020B0604020202020204" pitchFamily="34" charset="0"/>
              </a:rPr>
              <a:t>mới</a:t>
            </a:r>
            <a:r>
              <a:rPr lang="en-US" sz="2200" dirty="0">
                <a:solidFill>
                  <a:srgbClr val="002060"/>
                </a:solidFill>
                <a:latin typeface="+mn-lt"/>
                <a:cs typeface="Arial" panose="020B0604020202020204" pitchFamily="34" charset="0"/>
              </a:rPr>
              <a:t>.</a:t>
            </a:r>
          </a:p>
          <a:p>
            <a:pPr marL="457200" indent="-457200">
              <a:buFont typeface="Wingdings" panose="05000000000000000000" pitchFamily="2" charset="2"/>
              <a:buChar char="q"/>
            </a:pPr>
            <a:r>
              <a:rPr lang="vi-VN" sz="2200" b="1" dirty="0">
                <a:solidFill>
                  <a:srgbClr val="002060"/>
                </a:solidFill>
                <a:latin typeface="Calibri" panose="020F0502020204030204" pitchFamily="34" charset="0"/>
                <a:cs typeface="Calibri" panose="020F0502020204030204" pitchFamily="34" charset="0"/>
              </a:rPr>
              <a:t>Kế thừa, phát triển ưu điểm </a:t>
            </a:r>
            <a:r>
              <a:rPr lang="vi-VN" sz="2200" dirty="0">
                <a:solidFill>
                  <a:srgbClr val="002060"/>
                </a:solidFill>
                <a:latin typeface="Calibri" panose="020F0502020204030204" pitchFamily="34" charset="0"/>
                <a:cs typeface="Calibri" panose="020F0502020204030204" pitchFamily="34" charset="0"/>
              </a:rPr>
              <a:t>của Chương trình, SGK 2006, PPDH Mĩ thuật mới và dạy học phát triển năng lực để xây dựng mạch n</a:t>
            </a:r>
            <a:r>
              <a:rPr lang="en-US" sz="2200" dirty="0">
                <a:solidFill>
                  <a:srgbClr val="002060"/>
                </a:solidFill>
                <a:latin typeface="Calibri" panose="020F0502020204030204" pitchFamily="34" charset="0"/>
                <a:cs typeface="Calibri" panose="020F0502020204030204" pitchFamily="34" charset="0"/>
              </a:rPr>
              <a:t>ộ</a:t>
            </a:r>
            <a:r>
              <a:rPr lang="vi-VN" sz="2200" dirty="0">
                <a:solidFill>
                  <a:srgbClr val="002060"/>
                </a:solidFill>
                <a:latin typeface="Calibri" panose="020F0502020204030204" pitchFamily="34" charset="0"/>
                <a:cs typeface="Calibri" panose="020F0502020204030204" pitchFamily="34" charset="0"/>
              </a:rPr>
              <a:t>i dung tiếp nối từ SGK lớp 1, 2, 3, 4  cấp Tiểu học. </a:t>
            </a:r>
          </a:p>
          <a:p>
            <a:pPr marL="457200" indent="-457200">
              <a:buFont typeface="Wingdings" panose="05000000000000000000" pitchFamily="2" charset="2"/>
              <a:buChar char="q"/>
            </a:pPr>
            <a:r>
              <a:rPr lang="vi-VN" sz="2200" b="1" dirty="0">
                <a:solidFill>
                  <a:srgbClr val="002060"/>
                </a:solidFill>
                <a:latin typeface="Calibri" panose="020F0502020204030204" pitchFamily="34" charset="0"/>
                <a:cs typeface="Calibri" panose="020F0502020204030204" pitchFamily="34" charset="0"/>
              </a:rPr>
              <a:t>Đa dạng hoá các phương pháp </a:t>
            </a:r>
            <a:r>
              <a:rPr lang="vi-VN" sz="2200" dirty="0">
                <a:solidFill>
                  <a:srgbClr val="002060"/>
                </a:solidFill>
                <a:latin typeface="Calibri" panose="020F0502020204030204" pitchFamily="34" charset="0"/>
                <a:cs typeface="Calibri" panose="020F0502020204030204" pitchFamily="34" charset="0"/>
              </a:rPr>
              <a:t>học tập dựa trên thuyết Đa trí tuệ của </a:t>
            </a:r>
            <a:r>
              <a:rPr lang="en-US" sz="2200" dirty="0">
                <a:solidFill>
                  <a:srgbClr val="002060"/>
                </a:solidFill>
                <a:latin typeface="Calibri" panose="020F0502020204030204" pitchFamily="34" charset="0"/>
                <a:cs typeface="Calibri" panose="020F0502020204030204" pitchFamily="34" charset="0"/>
              </a:rPr>
              <a:t>Howard Gardner, </a:t>
            </a:r>
            <a:r>
              <a:rPr lang="en-US" sz="2200" dirty="0" err="1">
                <a:solidFill>
                  <a:srgbClr val="002060"/>
                </a:solidFill>
                <a:latin typeface="Calibri" panose="020F0502020204030204" pitchFamily="34" charset="0"/>
                <a:cs typeface="Calibri" panose="020F0502020204030204" pitchFamily="34" charset="0"/>
              </a:rPr>
              <a:t>thuyết</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Học</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tập</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trải</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nghiệm</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của</a:t>
            </a:r>
            <a:r>
              <a:rPr lang="en-US" sz="2200" dirty="0">
                <a:solidFill>
                  <a:srgbClr val="002060"/>
                </a:solidFill>
                <a:latin typeface="Calibri" panose="020F0502020204030204" pitchFamily="34" charset="0"/>
                <a:cs typeface="Calibri" panose="020F0502020204030204" pitchFamily="34" charset="0"/>
              </a:rPr>
              <a:t> David Kolb.</a:t>
            </a:r>
          </a:p>
          <a:p>
            <a:pPr marL="457200" indent="-457200">
              <a:buFont typeface="Wingdings" panose="05000000000000000000" pitchFamily="2" charset="2"/>
              <a:buChar char="q"/>
            </a:pPr>
            <a:r>
              <a:rPr lang="vi-VN" sz="2200" b="1" dirty="0">
                <a:solidFill>
                  <a:srgbClr val="002060"/>
                </a:solidFill>
                <a:latin typeface="Calibri" panose="020F0502020204030204" pitchFamily="34" charset="0"/>
                <a:cs typeface="Calibri" panose="020F0502020204030204" pitchFamily="34" charset="0"/>
              </a:rPr>
              <a:t>Tạo cơ hội tối đa </a:t>
            </a:r>
            <a:r>
              <a:rPr lang="vi-VN" sz="2200" dirty="0">
                <a:solidFill>
                  <a:srgbClr val="002060"/>
                </a:solidFill>
                <a:latin typeface="Calibri" panose="020F0502020204030204" pitchFamily="34" charset="0"/>
                <a:cs typeface="Calibri" panose="020F0502020204030204" pitchFamily="34" charset="0"/>
              </a:rPr>
              <a:t>cho mọi học sinh phát triển phẩm chất, năng lực chung và các năng lực </a:t>
            </a:r>
            <a:br>
              <a:rPr lang="en-US" sz="2200" dirty="0">
                <a:solidFill>
                  <a:srgbClr val="002060"/>
                </a:solidFill>
                <a:latin typeface="Calibri" panose="020F0502020204030204" pitchFamily="34" charset="0"/>
                <a:cs typeface="Calibri" panose="020F0502020204030204" pitchFamily="34" charset="0"/>
              </a:rPr>
            </a:br>
            <a:r>
              <a:rPr lang="vi-VN" sz="2200" dirty="0">
                <a:solidFill>
                  <a:srgbClr val="002060"/>
                </a:solidFill>
                <a:latin typeface="Calibri" panose="020F0502020204030204" pitchFamily="34" charset="0"/>
                <a:cs typeface="Calibri" panose="020F0502020204030204" pitchFamily="34" charset="0"/>
              </a:rPr>
              <a:t>đặc thù của Mĩ thuật:</a:t>
            </a:r>
            <a:r>
              <a:rPr lang="vi-VN" sz="2200" b="1" dirty="0">
                <a:solidFill>
                  <a:srgbClr val="002060"/>
                </a:solidFill>
                <a:latin typeface="Calibri" panose="020F0502020204030204" pitchFamily="34" charset="0"/>
                <a:cs typeface="Calibri" panose="020F0502020204030204" pitchFamily="34" charset="0"/>
              </a:rPr>
              <a:t> </a:t>
            </a:r>
            <a:r>
              <a:rPr lang="vi-VN" sz="2200" b="1" i="1" dirty="0">
                <a:solidFill>
                  <a:srgbClr val="002060"/>
                </a:solidFill>
                <a:latin typeface="Calibri" panose="020F0502020204030204" pitchFamily="34" charset="0"/>
                <a:cs typeface="Calibri" panose="020F0502020204030204" pitchFamily="34" charset="0"/>
              </a:rPr>
              <a:t>Quan sát và nhận thức thẩm mĩ, </a:t>
            </a:r>
            <a:r>
              <a:rPr lang="en-US" sz="2200" b="1" i="1" dirty="0">
                <a:solidFill>
                  <a:srgbClr val="002060"/>
                </a:solidFill>
                <a:latin typeface="Calibri" panose="020F0502020204030204" pitchFamily="34" charset="0"/>
                <a:cs typeface="Calibri" panose="020F0502020204030204" pitchFamily="34" charset="0"/>
              </a:rPr>
              <a:t>Ứ</a:t>
            </a:r>
            <a:r>
              <a:rPr lang="vi-VN" sz="2200" b="1" i="1" dirty="0">
                <a:solidFill>
                  <a:srgbClr val="002060"/>
                </a:solidFill>
                <a:latin typeface="Calibri" panose="020F0502020204030204" pitchFamily="34" charset="0"/>
                <a:cs typeface="Calibri" panose="020F0502020204030204" pitchFamily="34" charset="0"/>
              </a:rPr>
              <a:t>ng dụng và sáng tạo thẩm mĩ, </a:t>
            </a:r>
            <a:r>
              <a:rPr lang="en-US" sz="2200" b="1" i="1" dirty="0">
                <a:solidFill>
                  <a:srgbClr val="002060"/>
                </a:solidFill>
                <a:latin typeface="Calibri" panose="020F0502020204030204" pitchFamily="34" charset="0"/>
                <a:cs typeface="Calibri" panose="020F0502020204030204" pitchFamily="34" charset="0"/>
              </a:rPr>
              <a:t>P</a:t>
            </a:r>
            <a:r>
              <a:rPr lang="vi-VN" sz="2200" b="1" i="1" dirty="0">
                <a:solidFill>
                  <a:srgbClr val="002060"/>
                </a:solidFill>
                <a:latin typeface="Calibri" panose="020F0502020204030204" pitchFamily="34" charset="0"/>
                <a:cs typeface="Calibri" panose="020F0502020204030204" pitchFamily="34" charset="0"/>
              </a:rPr>
              <a:t>hân tích và đánh giá thẩm mĩ</a:t>
            </a:r>
            <a:r>
              <a:rPr lang="vi-VN" sz="2200" b="1" dirty="0">
                <a:solidFill>
                  <a:srgbClr val="002060"/>
                </a:solidFill>
                <a:latin typeface="Calibri" panose="020F0502020204030204" pitchFamily="34" charset="0"/>
                <a:cs typeface="Calibri" panose="020F0502020204030204" pitchFamily="34" charset="0"/>
              </a:rPr>
              <a:t>. </a:t>
            </a:r>
          </a:p>
          <a:p>
            <a:pPr marL="457200" indent="-457200">
              <a:buFont typeface="Wingdings" panose="05000000000000000000" pitchFamily="2" charset="2"/>
              <a:buChar char="q"/>
            </a:pPr>
            <a:r>
              <a:rPr lang="vi-VN" sz="2200" b="1" dirty="0">
                <a:solidFill>
                  <a:srgbClr val="002060"/>
                </a:solidFill>
                <a:latin typeface="Calibri" panose="020F0502020204030204" pitchFamily="34" charset="0"/>
                <a:cs typeface="Calibri" panose="020F0502020204030204" pitchFamily="34" charset="0"/>
              </a:rPr>
              <a:t>Phát huy quyền tự chủ, sáng tạo </a:t>
            </a:r>
            <a:r>
              <a:rPr lang="vi-VN" sz="2200" dirty="0">
                <a:solidFill>
                  <a:srgbClr val="002060"/>
                </a:solidFill>
                <a:latin typeface="Calibri" panose="020F0502020204030204" pitchFamily="34" charset="0"/>
                <a:cs typeface="Calibri" panose="020F0502020204030204" pitchFamily="34" charset="0"/>
              </a:rPr>
              <a:t>của nhà trường và GV trong quá trình dạy - học. </a:t>
            </a:r>
            <a:endParaRPr lang="en-US" sz="2200" dirty="0">
              <a:solidFill>
                <a:srgbClr val="002060"/>
              </a:solidFill>
              <a:latin typeface="Calibri" panose="020F0502020204030204" pitchFamily="34" charset="0"/>
              <a:cs typeface="Calibri" panose="020F0502020204030204" pitchFamily="34" charset="0"/>
            </a:endParaRPr>
          </a:p>
          <a:p>
            <a:pPr marL="457200" indent="-457200">
              <a:buFont typeface="+mj-lt"/>
              <a:buAutoNum type="arabicPeriod"/>
            </a:pPr>
            <a:endParaRPr lang="vi-VN" sz="1900" dirty="0">
              <a:solidFill>
                <a:srgbClr val="002060"/>
              </a:solidFill>
              <a:cs typeface="Times New Roman" panose="02020603050405020304" pitchFamily="18" charset="0"/>
            </a:endParaRPr>
          </a:p>
          <a:p>
            <a:pPr marL="457200" indent="-457200">
              <a:buFont typeface="+mj-lt"/>
              <a:buAutoNum type="arabicPeriod"/>
            </a:pPr>
            <a:endParaRPr lang="en-US" sz="2400" dirty="0">
              <a:solidFill>
                <a:schemeClr val="tx2">
                  <a:lumMod val="50000"/>
                </a:schemeClr>
              </a:solidFill>
            </a:endParaRPr>
          </a:p>
          <a:p>
            <a:endParaRPr lang="en-US" sz="2400" dirty="0">
              <a:solidFill>
                <a:schemeClr val="tx2">
                  <a:lumMod val="50000"/>
                </a:schemeClr>
              </a:solidFill>
              <a:latin typeface="Arial" panose="020B0604020202020204" pitchFamily="34" charset="0"/>
              <a:cs typeface="Arial" panose="020B0604020202020204" pitchFamily="34" charset="0"/>
            </a:endParaRPr>
          </a:p>
          <a:p>
            <a:endParaRPr lang="vi-VN" dirty="0"/>
          </a:p>
        </p:txBody>
      </p:sp>
      <p:sp>
        <p:nvSpPr>
          <p:cNvPr id="7" name="TextBox 6">
            <a:extLst>
              <a:ext uri="{FF2B5EF4-FFF2-40B4-BE49-F238E27FC236}">
                <a16:creationId xmlns:a16="http://schemas.microsoft.com/office/drawing/2014/main" id="{FD1C4F5D-5A15-CCF0-9D56-D8B9A5E6919F}"/>
              </a:ext>
            </a:extLst>
          </p:cNvPr>
          <p:cNvSpPr txBox="1"/>
          <p:nvPr/>
        </p:nvSpPr>
        <p:spPr>
          <a:xfrm>
            <a:off x="841830" y="728977"/>
            <a:ext cx="4442118" cy="727571"/>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400" b="1" i="0" u="none" strike="noStrike" kern="1200" cap="none" spc="0" normalizeH="0" baseline="0" noProof="0" dirty="0">
                <a:ln/>
                <a:solidFill>
                  <a:srgbClr val="C00000"/>
                </a:solidFill>
                <a:effectLst/>
                <a:uLnTx/>
                <a:uFillTx/>
                <a:latin typeface="Calibri"/>
                <a:ea typeface="+mn-ea"/>
                <a:cs typeface="Arial" panose="020B0604020202020204" pitchFamily="34" charset="0"/>
              </a:rPr>
              <a:t>1.2. </a:t>
            </a:r>
            <a:r>
              <a:rPr kumimoji="0" lang="en-US" sz="2400" b="1" i="0" u="none" strike="noStrike" kern="1200" cap="none" spc="0" normalizeH="0" baseline="0" noProof="0" dirty="0" err="1">
                <a:ln/>
                <a:solidFill>
                  <a:srgbClr val="C00000"/>
                </a:solidFill>
                <a:effectLst/>
                <a:uLnTx/>
                <a:uFillTx/>
                <a:latin typeface="Calibri"/>
                <a:ea typeface="+mn-ea"/>
                <a:cs typeface="Arial" panose="020B0604020202020204" pitchFamily="34" charset="0"/>
              </a:rPr>
              <a:t>Mục</a:t>
            </a:r>
            <a:r>
              <a:rPr kumimoji="0" lang="en-US" sz="2400" b="1" i="0" u="none" strike="noStrike" kern="1200" cap="none" spc="0" normalizeH="0" baseline="0" noProof="0" dirty="0">
                <a:ln/>
                <a:solidFill>
                  <a:srgbClr val="C00000"/>
                </a:solidFill>
                <a:effectLst/>
                <a:uLnTx/>
                <a:uFillTx/>
                <a:latin typeface="Calibri"/>
                <a:ea typeface="+mn-ea"/>
                <a:cs typeface="Arial" panose="020B0604020202020204" pitchFamily="34" charset="0"/>
              </a:rPr>
              <a:t> </a:t>
            </a:r>
            <a:r>
              <a:rPr kumimoji="0" lang="en-US" sz="2400" b="1" i="0" u="none" strike="noStrike" kern="1200" cap="none" spc="0" normalizeH="0" baseline="0" noProof="0" dirty="0" err="1">
                <a:ln/>
                <a:solidFill>
                  <a:srgbClr val="C00000"/>
                </a:solidFill>
                <a:effectLst/>
                <a:uLnTx/>
                <a:uFillTx/>
                <a:latin typeface="Calibri"/>
                <a:ea typeface="+mn-ea"/>
                <a:cs typeface="Arial" panose="020B0604020202020204" pitchFamily="34" charset="0"/>
              </a:rPr>
              <a:t>tiêu</a:t>
            </a:r>
            <a:r>
              <a:rPr kumimoji="0" lang="en-US" sz="2400" b="1" i="0" u="none" strike="noStrike" kern="1200" cap="none" spc="0" normalizeH="0" baseline="0" noProof="0" dirty="0">
                <a:ln/>
                <a:solidFill>
                  <a:srgbClr val="C00000"/>
                </a:solidFill>
                <a:effectLst/>
                <a:uLnTx/>
                <a:uFillTx/>
                <a:latin typeface="Calibri"/>
                <a:ea typeface="+mn-ea"/>
                <a:cs typeface="Arial" panose="020B0604020202020204" pitchFamily="34" charset="0"/>
              </a:rPr>
              <a:t> </a:t>
            </a:r>
            <a:r>
              <a:rPr kumimoji="0" lang="en-US" sz="2400" b="1" i="0" u="none" strike="noStrike" kern="1200" cap="none" spc="0" normalizeH="0" baseline="0" noProof="0" dirty="0" err="1">
                <a:ln/>
                <a:solidFill>
                  <a:srgbClr val="C00000"/>
                </a:solidFill>
                <a:effectLst/>
                <a:uLnTx/>
                <a:uFillTx/>
                <a:latin typeface="Calibri"/>
                <a:ea typeface="+mn-ea"/>
                <a:cs typeface="Arial" panose="020B0604020202020204" pitchFamily="34" charset="0"/>
              </a:rPr>
              <a:t>biên</a:t>
            </a:r>
            <a:r>
              <a:rPr kumimoji="0" lang="en-US" sz="2400" b="1" i="0" u="none" strike="noStrike" kern="1200" cap="none" spc="0" normalizeH="0" baseline="0" noProof="0" dirty="0">
                <a:ln/>
                <a:solidFill>
                  <a:srgbClr val="C00000"/>
                </a:solidFill>
                <a:effectLst/>
                <a:uLnTx/>
                <a:uFillTx/>
                <a:latin typeface="Calibri"/>
                <a:ea typeface="+mn-ea"/>
                <a:cs typeface="Arial" panose="020B0604020202020204" pitchFamily="34" charset="0"/>
              </a:rPr>
              <a:t> </a:t>
            </a:r>
            <a:r>
              <a:rPr kumimoji="0" lang="en-US" sz="2400" b="1" i="0" u="none" strike="noStrike" kern="1200" cap="none" spc="0" normalizeH="0" baseline="0" noProof="0" dirty="0" err="1">
                <a:ln/>
                <a:solidFill>
                  <a:srgbClr val="C00000"/>
                </a:solidFill>
                <a:effectLst/>
                <a:uLnTx/>
                <a:uFillTx/>
                <a:latin typeface="Calibri"/>
                <a:ea typeface="+mn-ea"/>
                <a:cs typeface="Arial" panose="020B0604020202020204" pitchFamily="34" charset="0"/>
              </a:rPr>
              <a:t>soạn</a:t>
            </a:r>
            <a:endParaRPr kumimoji="0" lang="en-US" sz="2400" b="1" i="0" u="none" strike="noStrike" kern="1200" cap="none" spc="0" normalizeH="0" baseline="0" noProof="0" dirty="0">
              <a:ln/>
              <a:solidFill>
                <a:srgbClr val="C00000"/>
              </a:solidFill>
              <a:effectLst/>
              <a:uLnTx/>
              <a:uFillTx/>
              <a:latin typeface="Calibri"/>
              <a:ea typeface="+mn-ea"/>
              <a:cs typeface="Arial" panose="020B0604020202020204" pitchFamily="34" charset="0"/>
            </a:endParaRPr>
          </a:p>
        </p:txBody>
      </p:sp>
      <p:pic>
        <p:nvPicPr>
          <p:cNvPr id="8" name="Picture 7">
            <a:extLst>
              <a:ext uri="{FF2B5EF4-FFF2-40B4-BE49-F238E27FC236}">
                <a16:creationId xmlns:a16="http://schemas.microsoft.com/office/drawing/2014/main" id="{6870F5BA-8AF7-BD15-9033-C68D901A54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769" t="7181" r="4979" b="4557"/>
          <a:stretch/>
        </p:blipFill>
        <p:spPr>
          <a:xfrm>
            <a:off x="11084770" y="218818"/>
            <a:ext cx="868491" cy="815756"/>
          </a:xfrm>
          <a:prstGeom prst="roundRect">
            <a:avLst>
              <a:gd name="adj" fmla="val 5365"/>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87456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1217E7-0943-4292-BC51-921799528CCF}"/>
              </a:ext>
            </a:extLst>
          </p:cNvPr>
          <p:cNvSpPr>
            <a:spLocks noGrp="1"/>
          </p:cNvSpPr>
          <p:nvPr>
            <p:ph type="sldNum" sz="quarter" idx="4"/>
          </p:nvPr>
        </p:nvSpPr>
        <p:spPr/>
        <p:txBody>
          <a:bodyPr/>
          <a:lstStyle/>
          <a:p>
            <a:fld id="{74A3404E-108D-4C83-932E-0A353F71BD4D}" type="slidenum">
              <a:rPr lang="en-US" smtClean="0"/>
              <a:pPr/>
              <a:t>6</a:t>
            </a:fld>
            <a:endParaRPr lang="en-US"/>
          </a:p>
        </p:txBody>
      </p:sp>
      <p:sp>
        <p:nvSpPr>
          <p:cNvPr id="4" name="Date Placeholder 3">
            <a:extLst>
              <a:ext uri="{FF2B5EF4-FFF2-40B4-BE49-F238E27FC236}">
                <a16:creationId xmlns:a16="http://schemas.microsoft.com/office/drawing/2014/main" id="{44E4A8BE-B152-4584-AA7F-A370730E5DA4}"/>
              </a:ext>
            </a:extLst>
          </p:cNvPr>
          <p:cNvSpPr txBox="1">
            <a:spLocks/>
          </p:cNvSpPr>
          <p:nvPr/>
        </p:nvSpPr>
        <p:spPr>
          <a:xfrm>
            <a:off x="476932" y="6356350"/>
            <a:ext cx="299297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40D6F2-2912-4CAC-ADE2-FD9E875697CE}" type="datetime1">
              <a:rPr lang="en-US" smtClean="0"/>
              <a:pPr/>
              <a:t>6/11/2024</a:t>
            </a:fld>
            <a:endParaRPr lang="en-US" dirty="0"/>
          </a:p>
        </p:txBody>
      </p:sp>
      <p:sp>
        <p:nvSpPr>
          <p:cNvPr id="6" name="Title 3">
            <a:extLst>
              <a:ext uri="{FF2B5EF4-FFF2-40B4-BE49-F238E27FC236}">
                <a16:creationId xmlns:a16="http://schemas.microsoft.com/office/drawing/2014/main" id="{1B10F891-095F-4602-8059-7D2D4AC8D741}"/>
              </a:ext>
            </a:extLst>
          </p:cNvPr>
          <p:cNvSpPr txBox="1">
            <a:spLocks/>
          </p:cNvSpPr>
          <p:nvPr/>
        </p:nvSpPr>
        <p:spPr>
          <a:xfrm>
            <a:off x="621741" y="1223665"/>
            <a:ext cx="3842210" cy="5483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r>
              <a:rPr lang="en-US" i="1" cap="none" dirty="0">
                <a:ln/>
                <a:solidFill>
                  <a:srgbClr val="C00000"/>
                </a:solidFill>
                <a:effectLst/>
                <a:latin typeface="Calibri"/>
                <a:ea typeface="+mn-ea"/>
                <a:cs typeface="Arial" panose="020B0604020202020204" pitchFamily="34" charset="0"/>
              </a:rPr>
              <a:t>1.3.1. </a:t>
            </a:r>
            <a:r>
              <a:rPr lang="en-US" i="1" cap="none" dirty="0" err="1">
                <a:ln/>
                <a:solidFill>
                  <a:srgbClr val="C00000"/>
                </a:solidFill>
                <a:effectLst/>
                <a:latin typeface="Calibri"/>
                <a:ea typeface="+mn-ea"/>
                <a:cs typeface="Arial" panose="020B0604020202020204" pitchFamily="34" charset="0"/>
              </a:rPr>
              <a:t>Cơ</a:t>
            </a:r>
            <a:r>
              <a:rPr lang="en-US" i="1" cap="none" dirty="0">
                <a:ln/>
                <a:solidFill>
                  <a:srgbClr val="C00000"/>
                </a:solidFill>
                <a:effectLst/>
                <a:latin typeface="Calibri"/>
                <a:ea typeface="+mn-ea"/>
                <a:cs typeface="Arial" panose="020B0604020202020204" pitchFamily="34" charset="0"/>
              </a:rPr>
              <a:t> </a:t>
            </a:r>
            <a:r>
              <a:rPr lang="en-US" i="1" cap="none" dirty="0" err="1">
                <a:ln/>
                <a:solidFill>
                  <a:srgbClr val="C00000"/>
                </a:solidFill>
                <a:effectLst/>
                <a:latin typeface="Calibri"/>
                <a:ea typeface="+mn-ea"/>
                <a:cs typeface="Arial" panose="020B0604020202020204" pitchFamily="34" charset="0"/>
              </a:rPr>
              <a:t>sở</a:t>
            </a:r>
            <a:r>
              <a:rPr lang="en-US" i="1" cap="none" dirty="0">
                <a:ln/>
                <a:solidFill>
                  <a:srgbClr val="C00000"/>
                </a:solidFill>
                <a:effectLst/>
                <a:latin typeface="Calibri"/>
                <a:ea typeface="+mn-ea"/>
                <a:cs typeface="Arial" panose="020B0604020202020204" pitchFamily="34" charset="0"/>
              </a:rPr>
              <a:t> khoa </a:t>
            </a:r>
            <a:r>
              <a:rPr lang="en-US" i="1" cap="none" dirty="0" err="1">
                <a:ln/>
                <a:solidFill>
                  <a:srgbClr val="C00000"/>
                </a:solidFill>
                <a:effectLst/>
                <a:latin typeface="Calibri"/>
                <a:ea typeface="+mn-ea"/>
                <a:cs typeface="Arial" panose="020B0604020202020204" pitchFamily="34" charset="0"/>
              </a:rPr>
              <a:t>học</a:t>
            </a:r>
            <a:endParaRPr lang="en-US" i="1" cap="none" dirty="0">
              <a:ln/>
              <a:solidFill>
                <a:srgbClr val="C00000"/>
              </a:solidFill>
              <a:effectLst/>
              <a:latin typeface="Calibri"/>
              <a:ea typeface="+mn-ea"/>
              <a:cs typeface="Arial" panose="020B0604020202020204" pitchFamily="34" charset="0"/>
            </a:endParaRPr>
          </a:p>
        </p:txBody>
      </p:sp>
      <p:grpSp>
        <p:nvGrpSpPr>
          <p:cNvPr id="7" name="Group 6">
            <a:extLst>
              <a:ext uri="{FF2B5EF4-FFF2-40B4-BE49-F238E27FC236}">
                <a16:creationId xmlns:a16="http://schemas.microsoft.com/office/drawing/2014/main" id="{39C9AF85-4279-4807-BEE2-A7D0AF5EDAA4}"/>
              </a:ext>
            </a:extLst>
          </p:cNvPr>
          <p:cNvGrpSpPr/>
          <p:nvPr/>
        </p:nvGrpSpPr>
        <p:grpSpPr>
          <a:xfrm>
            <a:off x="2240844" y="1349187"/>
            <a:ext cx="7710311" cy="4801568"/>
            <a:chOff x="762000" y="437409"/>
            <a:chExt cx="7391475" cy="4548617"/>
          </a:xfrm>
        </p:grpSpPr>
        <p:sp>
          <p:nvSpPr>
            <p:cNvPr id="8" name="Oval 7">
              <a:extLst>
                <a:ext uri="{FF2B5EF4-FFF2-40B4-BE49-F238E27FC236}">
                  <a16:creationId xmlns:a16="http://schemas.microsoft.com/office/drawing/2014/main" id="{BE093C67-F621-4FD0-9B06-5428F9A51EBC}"/>
                </a:ext>
              </a:extLst>
            </p:cNvPr>
            <p:cNvSpPr/>
            <p:nvPr/>
          </p:nvSpPr>
          <p:spPr bwMode="gray">
            <a:xfrm>
              <a:off x="4027298" y="2158668"/>
              <a:ext cx="1280306" cy="1280306"/>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endParaRPr lang="en-US" sz="33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60000" endA="900" endPos="58000" dir="5400000" sy="-100000" algn="bl" rotWithShape="0"/>
                </a:effectLst>
              </a:endParaRPr>
            </a:p>
          </p:txBody>
        </p:sp>
        <p:sp>
          <p:nvSpPr>
            <p:cNvPr id="9" name="TG_Oval 19">
              <a:extLst>
                <a:ext uri="{FF2B5EF4-FFF2-40B4-BE49-F238E27FC236}">
                  <a16:creationId xmlns:a16="http://schemas.microsoft.com/office/drawing/2014/main" id="{57C6644D-2311-440B-83AF-3F6E3874FE0D}"/>
                </a:ext>
              </a:extLst>
            </p:cNvPr>
            <p:cNvSpPr/>
            <p:nvPr/>
          </p:nvSpPr>
          <p:spPr bwMode="gray">
            <a:xfrm>
              <a:off x="3886200" y="2038350"/>
              <a:ext cx="1557048" cy="1556771"/>
            </a:xfrm>
            <a:prstGeom prst="donut">
              <a:avLst>
                <a:gd name="adj" fmla="val 4214"/>
              </a:avLst>
            </a:prstGeom>
            <a:gradFill>
              <a:gsLst>
                <a:gs pos="0">
                  <a:schemeClr val="tx1">
                    <a:alpha val="50000"/>
                  </a:schemeClr>
                </a:gs>
                <a:gs pos="25000">
                  <a:schemeClr val="tx1"/>
                </a:gs>
                <a:gs pos="50000">
                  <a:schemeClr val="tx1">
                    <a:alpha val="50000"/>
                  </a:schemeClr>
                </a:gs>
                <a:gs pos="75000">
                  <a:schemeClr val="tx1"/>
                </a:gs>
                <a:gs pos="100000">
                  <a:schemeClr val="tx1">
                    <a:alpha val="50000"/>
                  </a:schemeClr>
                </a:gs>
              </a:gsLst>
              <a:lin ang="5400000" scaled="0"/>
            </a:gradFill>
            <a:ln w="28575">
              <a:solidFill>
                <a:schemeClr val="lt1">
                  <a:alpha val="30000"/>
                </a:schemeClr>
              </a:solidFill>
            </a:ln>
            <a:effectLst>
              <a:outerShdw blurRad="63500" sx="102000" sy="102000" algn="ctr" rotWithShape="0">
                <a:srgbClr val="FFFFFF">
                  <a:alpha val="40000"/>
                </a:srgbClr>
              </a:outerShdw>
            </a:effectLst>
            <a:scene3d>
              <a:camera prst="orthographicFront">
                <a:rot lat="0" lon="0" rev="0"/>
              </a:camera>
              <a:lightRig rig="glow" dir="t">
                <a:rot lat="0" lon="0" rev="7200000"/>
              </a:lightRig>
            </a:scene3d>
            <a:sp3d prstMaterial="clear">
              <a:bevelT w="254000" h="177800"/>
              <a:contourClr>
                <a:srgbClr val="FFFFFF"/>
              </a:contourClr>
            </a:sp3d>
          </p:spPr>
          <p:style>
            <a:lnRef idx="3">
              <a:schemeClr val="lt1"/>
            </a:lnRef>
            <a:fillRef idx="1">
              <a:schemeClr val="accent3"/>
            </a:fillRef>
            <a:effectRef idx="1">
              <a:schemeClr val="accent3"/>
            </a:effectRef>
            <a:fontRef idx="minor">
              <a:schemeClr val="lt1"/>
            </a:fontRef>
          </p:style>
          <p:txBody>
            <a:bodyPr lIns="68580" tIns="34290" rIns="68580" bIns="34290" anchor="ctr"/>
            <a:lstStyle/>
            <a:p>
              <a:pPr algn="ctr">
                <a:defRPr/>
              </a:pPr>
              <a:endParaRPr lang="en-US">
                <a:solidFill>
                  <a:srgbClr val="FFFFFF"/>
                </a:solidFill>
              </a:endParaRPr>
            </a:p>
          </p:txBody>
        </p:sp>
        <p:sp>
          <p:nvSpPr>
            <p:cNvPr id="10" name="Rectangle 9">
              <a:extLst>
                <a:ext uri="{FF2B5EF4-FFF2-40B4-BE49-F238E27FC236}">
                  <a16:creationId xmlns:a16="http://schemas.microsoft.com/office/drawing/2014/main" id="{F4CA40F6-36DA-4618-B624-7F1A3374A0FB}"/>
                </a:ext>
              </a:extLst>
            </p:cNvPr>
            <p:cNvSpPr/>
            <p:nvPr/>
          </p:nvSpPr>
          <p:spPr bwMode="gray">
            <a:xfrm>
              <a:off x="4114800" y="2419350"/>
              <a:ext cx="1059197" cy="807913"/>
            </a:xfrm>
            <a:prstGeom prst="rect">
              <a:avLst/>
            </a:prstGeom>
          </p:spPr>
          <p:txBody>
            <a:bodyPr wrap="square" lIns="68580" tIns="34290" rIns="68580" bIns="34290">
              <a:spAutoFit/>
            </a:bodyPr>
            <a:lstStyle/>
            <a:p>
              <a:pPr algn="ctr"/>
              <a:r>
                <a:rPr lang="en-US" sz="1600" dirty="0">
                  <a:ln w="18415" cmpd="sng">
                    <a:solidFill>
                      <a:srgbClr val="FFFFFF"/>
                    </a:solidFill>
                    <a:prstDash val="solid"/>
                  </a:ln>
                  <a:solidFill>
                    <a:srgbClr val="FFFFFF"/>
                  </a:solidFill>
                  <a:effectLst>
                    <a:outerShdw blurRad="63500" sx="102000" sy="102000" algn="ctr" rotWithShape="0">
                      <a:prstClr val="black">
                        <a:alpha val="40000"/>
                      </a:prstClr>
                    </a:outerShdw>
                  </a:effectLst>
                  <a:latin typeface="Arial"/>
                  <a:cs typeface="Arial"/>
                </a:rPr>
                <a:t>C</a:t>
              </a:r>
              <a:r>
                <a:rPr lang="vi-VN" sz="1600" dirty="0">
                  <a:ln w="18415" cmpd="sng">
                    <a:solidFill>
                      <a:srgbClr val="FFFFFF"/>
                    </a:solidFill>
                    <a:prstDash val="solid"/>
                  </a:ln>
                  <a:solidFill>
                    <a:srgbClr val="FFFFFF"/>
                  </a:solidFill>
                  <a:effectLst>
                    <a:outerShdw blurRad="63500" sx="102000" sy="102000" algn="ctr" rotWithShape="0">
                      <a:prstClr val="black">
                        <a:alpha val="40000"/>
                      </a:prstClr>
                    </a:outerShdw>
                  </a:effectLst>
                  <a:latin typeface="Arial"/>
                  <a:cs typeface="Arial"/>
                </a:rPr>
                <a:t>Ơ</a:t>
              </a:r>
              <a:r>
                <a:rPr lang="en-US" sz="1600" dirty="0">
                  <a:ln w="18415" cmpd="sng">
                    <a:solidFill>
                      <a:srgbClr val="FFFFFF"/>
                    </a:solidFill>
                    <a:prstDash val="solid"/>
                  </a:ln>
                  <a:solidFill>
                    <a:srgbClr val="FFFFFF"/>
                  </a:solidFill>
                  <a:effectLst>
                    <a:outerShdw blurRad="63500" sx="102000" sy="102000" algn="ctr" rotWithShape="0">
                      <a:prstClr val="black">
                        <a:alpha val="40000"/>
                      </a:prstClr>
                    </a:outerShdw>
                  </a:effectLst>
                  <a:latin typeface="Arial"/>
                  <a:cs typeface="Arial"/>
                </a:rPr>
                <a:t> SỞ KHOA HỌC</a:t>
              </a:r>
            </a:p>
          </p:txBody>
        </p:sp>
        <p:sp>
          <p:nvSpPr>
            <p:cNvPr id="11" name="Oval 14">
              <a:extLst>
                <a:ext uri="{FF2B5EF4-FFF2-40B4-BE49-F238E27FC236}">
                  <a16:creationId xmlns:a16="http://schemas.microsoft.com/office/drawing/2014/main" id="{1378C3D9-B55A-48D7-899B-2AC013FBCCFE}"/>
                </a:ext>
              </a:extLst>
            </p:cNvPr>
            <p:cNvSpPr>
              <a:spLocks noChangeArrowheads="1"/>
            </p:cNvSpPr>
            <p:nvPr/>
          </p:nvSpPr>
          <p:spPr bwMode="gray">
            <a:xfrm>
              <a:off x="3352800" y="1504950"/>
              <a:ext cx="2577653" cy="2572580"/>
            </a:xfrm>
            <a:prstGeom prst="ellipse">
              <a:avLst/>
            </a:prstGeom>
            <a:noFill/>
            <a:ln w="12700" algn="ctr">
              <a:solidFill>
                <a:schemeClr val="tx1"/>
              </a:solidFill>
              <a:prstDash val="dash"/>
              <a:round/>
              <a:headEnd/>
              <a:tailEnd/>
            </a:ln>
            <a:effectLst/>
          </p:spPr>
          <p:txBody>
            <a:bodyPr wrap="none" lIns="68580" tIns="34290" rIns="68580" bIns="34290" anchor="ctr"/>
            <a:lstStyle/>
            <a:p>
              <a:endParaRPr lang="en-US"/>
            </a:p>
          </p:txBody>
        </p:sp>
        <p:sp>
          <p:nvSpPr>
            <p:cNvPr id="12" name="Right Arrow 53">
              <a:extLst>
                <a:ext uri="{FF2B5EF4-FFF2-40B4-BE49-F238E27FC236}">
                  <a16:creationId xmlns:a16="http://schemas.microsoft.com/office/drawing/2014/main" id="{DE3AE07F-966C-400F-9FA8-A014AE5BE380}"/>
                </a:ext>
              </a:extLst>
            </p:cNvPr>
            <p:cNvSpPr/>
            <p:nvPr/>
          </p:nvSpPr>
          <p:spPr bwMode="gray">
            <a:xfrm rot="2364385">
              <a:off x="5385505" y="3303412"/>
              <a:ext cx="232404" cy="245495"/>
            </a:xfrm>
            <a:prstGeom prst="rightArrow">
              <a:avLst/>
            </a:prstGeom>
            <a:ln/>
          </p:spPr>
          <p:style>
            <a:lnRef idx="0">
              <a:schemeClr val="accent4"/>
            </a:lnRef>
            <a:fillRef idx="3">
              <a:schemeClr val="accent4"/>
            </a:fillRef>
            <a:effectRef idx="3">
              <a:schemeClr val="accent4"/>
            </a:effectRef>
            <a:fontRef idx="minor">
              <a:schemeClr val="lt1"/>
            </a:fontRef>
          </p:style>
          <p:txBody>
            <a:bodyPr lIns="68580" tIns="34290" rIns="68580" bIns="34290" rtlCol="0" anchor="ctr"/>
            <a:lstStyle/>
            <a:p>
              <a:pPr algn="ctr"/>
              <a:endParaRPr lang="en-US"/>
            </a:p>
          </p:txBody>
        </p:sp>
        <p:sp>
          <p:nvSpPr>
            <p:cNvPr id="13" name="Right Arrow 54">
              <a:extLst>
                <a:ext uri="{FF2B5EF4-FFF2-40B4-BE49-F238E27FC236}">
                  <a16:creationId xmlns:a16="http://schemas.microsoft.com/office/drawing/2014/main" id="{E309DC6B-EDC2-488A-9E12-39E5913AF364}"/>
                </a:ext>
              </a:extLst>
            </p:cNvPr>
            <p:cNvSpPr/>
            <p:nvPr/>
          </p:nvSpPr>
          <p:spPr bwMode="gray">
            <a:xfrm rot="21393064">
              <a:off x="5493583" y="2273616"/>
              <a:ext cx="229027" cy="245698"/>
            </a:xfrm>
            <a:prstGeom prst="rightArrow">
              <a:avLst/>
            </a:prstGeom>
            <a:ln/>
          </p:spPr>
          <p:style>
            <a:lnRef idx="0">
              <a:schemeClr val="accent4"/>
            </a:lnRef>
            <a:fillRef idx="3">
              <a:schemeClr val="accent4"/>
            </a:fillRef>
            <a:effectRef idx="3">
              <a:schemeClr val="accent4"/>
            </a:effectRef>
            <a:fontRef idx="minor">
              <a:schemeClr val="lt1"/>
            </a:fontRef>
          </p:style>
          <p:txBody>
            <a:bodyPr lIns="68580" tIns="34290" rIns="68580" bIns="34290" rtlCol="0" anchor="ctr"/>
            <a:lstStyle/>
            <a:p>
              <a:pPr algn="ctr"/>
              <a:endParaRPr lang="en-US"/>
            </a:p>
          </p:txBody>
        </p:sp>
        <p:sp>
          <p:nvSpPr>
            <p:cNvPr id="14" name="Right Arrow 55">
              <a:extLst>
                <a:ext uri="{FF2B5EF4-FFF2-40B4-BE49-F238E27FC236}">
                  <a16:creationId xmlns:a16="http://schemas.microsoft.com/office/drawing/2014/main" id="{C7A7F5DD-829D-4FCA-A7C9-7D58182DF1E1}"/>
                </a:ext>
              </a:extLst>
            </p:cNvPr>
            <p:cNvSpPr/>
            <p:nvPr/>
          </p:nvSpPr>
          <p:spPr bwMode="gray">
            <a:xfrm rot="2237597" flipH="1">
              <a:off x="3555814" y="2236060"/>
              <a:ext cx="232404" cy="245495"/>
            </a:xfrm>
            <a:prstGeom prst="rightArrow">
              <a:avLst/>
            </a:prstGeom>
            <a:ln/>
          </p:spPr>
          <p:style>
            <a:lnRef idx="0">
              <a:schemeClr val="accent4"/>
            </a:lnRef>
            <a:fillRef idx="3">
              <a:schemeClr val="accent4"/>
            </a:fillRef>
            <a:effectRef idx="3">
              <a:schemeClr val="accent4"/>
            </a:effectRef>
            <a:fontRef idx="minor">
              <a:schemeClr val="lt1"/>
            </a:fontRef>
          </p:style>
          <p:txBody>
            <a:bodyPr lIns="68580" tIns="34290" rIns="68580" bIns="34290" rtlCol="0" anchor="ctr"/>
            <a:lstStyle/>
            <a:p>
              <a:pPr algn="ctr"/>
              <a:endParaRPr lang="en-US"/>
            </a:p>
          </p:txBody>
        </p:sp>
        <p:grpSp>
          <p:nvGrpSpPr>
            <p:cNvPr id="15" name="Group 14">
              <a:extLst>
                <a:ext uri="{FF2B5EF4-FFF2-40B4-BE49-F238E27FC236}">
                  <a16:creationId xmlns:a16="http://schemas.microsoft.com/office/drawing/2014/main" id="{50020698-1C7D-4F1D-9FE5-75C2C11158F7}"/>
                </a:ext>
              </a:extLst>
            </p:cNvPr>
            <p:cNvGrpSpPr/>
            <p:nvPr/>
          </p:nvGrpSpPr>
          <p:grpSpPr>
            <a:xfrm>
              <a:off x="5791201" y="1222369"/>
              <a:ext cx="2362274" cy="1577982"/>
              <a:chOff x="8656420" y="4166654"/>
              <a:chExt cx="3023929" cy="1755773"/>
            </a:xfrm>
          </p:grpSpPr>
          <p:sp>
            <p:nvSpPr>
              <p:cNvPr id="30" name="Rectangle 29">
                <a:extLst>
                  <a:ext uri="{FF2B5EF4-FFF2-40B4-BE49-F238E27FC236}">
                    <a16:creationId xmlns:a16="http://schemas.microsoft.com/office/drawing/2014/main" id="{27A8BA96-6D57-4858-8C55-1E48E0DC9AC6}"/>
                  </a:ext>
                </a:extLst>
              </p:cNvPr>
              <p:cNvSpPr/>
              <p:nvPr/>
            </p:nvSpPr>
            <p:spPr>
              <a:xfrm>
                <a:off x="10552377" y="4589174"/>
                <a:ext cx="1127972" cy="1200328"/>
              </a:xfrm>
              <a:prstGeom prst="rect">
                <a:avLst/>
              </a:prstGeom>
            </p:spPr>
            <p:txBody>
              <a:bodyPr wrap="square">
                <a:spAutoFit/>
              </a:bodyPr>
              <a:lstStyle/>
              <a:p>
                <a:r>
                  <a:rPr lang="en-US" sz="1600" dirty="0">
                    <a:latin typeface="Arial"/>
                    <a:cs typeface="Arial"/>
                  </a:rPr>
                  <a:t>Erik Erikson</a:t>
                </a:r>
              </a:p>
              <a:p>
                <a:r>
                  <a:rPr lang="vi-VN" sz="1200" dirty="0">
                    <a:solidFill>
                      <a:srgbClr val="800000"/>
                    </a:solidFill>
                    <a:latin typeface="Arial"/>
                    <a:cs typeface="Arial"/>
                  </a:rPr>
                  <a:t>(Phát triển tâm lí </a:t>
                </a:r>
                <a:br>
                  <a:rPr lang="en-US" sz="1200" dirty="0">
                    <a:solidFill>
                      <a:srgbClr val="800000"/>
                    </a:solidFill>
                    <a:latin typeface="Arial"/>
                    <a:cs typeface="Arial"/>
                  </a:rPr>
                </a:br>
                <a:r>
                  <a:rPr lang="vi-VN" sz="1200" dirty="0">
                    <a:solidFill>
                      <a:srgbClr val="800000"/>
                    </a:solidFill>
                    <a:latin typeface="Arial"/>
                    <a:cs typeface="Arial"/>
                  </a:rPr>
                  <a:t>xã hội) </a:t>
                </a:r>
                <a:endParaRPr lang="en-US" sz="1200" dirty="0">
                  <a:solidFill>
                    <a:srgbClr val="800000"/>
                  </a:solidFill>
                  <a:latin typeface="Arial"/>
                  <a:cs typeface="Arial"/>
                </a:endParaRPr>
              </a:p>
            </p:txBody>
          </p:sp>
          <p:pic>
            <p:nvPicPr>
              <p:cNvPr id="31" name="Picture 4" descr="HÃ¬nh áº£nh cÃ³ liÃªn quan">
                <a:extLst>
                  <a:ext uri="{FF2B5EF4-FFF2-40B4-BE49-F238E27FC236}">
                    <a16:creationId xmlns:a16="http://schemas.microsoft.com/office/drawing/2014/main" id="{FDC4F8DF-2C7A-46BF-B365-56CE243CFA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6420" y="4166654"/>
                <a:ext cx="1950875" cy="175577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673C471A-0734-4FD4-8AF3-381EC88A7DAA}"/>
                </a:ext>
              </a:extLst>
            </p:cNvPr>
            <p:cNvGrpSpPr/>
            <p:nvPr/>
          </p:nvGrpSpPr>
          <p:grpSpPr>
            <a:xfrm>
              <a:off x="762000" y="3181350"/>
              <a:ext cx="3127307" cy="1804676"/>
              <a:chOff x="2437673" y="3234542"/>
              <a:chExt cx="3073719" cy="1438580"/>
            </a:xfrm>
          </p:grpSpPr>
          <p:sp>
            <p:nvSpPr>
              <p:cNvPr id="28" name="Rectangle 27">
                <a:extLst>
                  <a:ext uri="{FF2B5EF4-FFF2-40B4-BE49-F238E27FC236}">
                    <a16:creationId xmlns:a16="http://schemas.microsoft.com/office/drawing/2014/main" id="{242FFF86-A343-4026-B117-C37495B1A095}"/>
                  </a:ext>
                </a:extLst>
              </p:cNvPr>
              <p:cNvSpPr/>
              <p:nvPr/>
            </p:nvSpPr>
            <p:spPr>
              <a:xfrm>
                <a:off x="2437673" y="3416768"/>
                <a:ext cx="1625552" cy="845266"/>
              </a:xfrm>
              <a:prstGeom prst="rect">
                <a:avLst/>
              </a:prstGeom>
            </p:spPr>
            <p:txBody>
              <a:bodyPr wrap="square">
                <a:spAutoFit/>
              </a:bodyPr>
              <a:lstStyle/>
              <a:p>
                <a:pPr algn="r"/>
                <a:r>
                  <a:rPr lang="en-US" sz="1600" dirty="0">
                    <a:latin typeface="Arial"/>
                    <a:cs typeface="Arial"/>
                  </a:rPr>
                  <a:t>David Kolb</a:t>
                </a:r>
              </a:p>
              <a:p>
                <a:pPr algn="r"/>
                <a:r>
                  <a:rPr lang="vi-VN" sz="1200" dirty="0">
                    <a:solidFill>
                      <a:srgbClr val="800000"/>
                    </a:solidFill>
                    <a:latin typeface="Arial"/>
                    <a:cs typeface="Arial"/>
                  </a:rPr>
                  <a:t>(Học tập trải nghiệm)</a:t>
                </a:r>
                <a:endParaRPr lang="en-US" sz="1200" dirty="0">
                  <a:solidFill>
                    <a:srgbClr val="800000"/>
                  </a:solidFill>
                  <a:latin typeface="Arial"/>
                  <a:cs typeface="Arial"/>
                </a:endParaRPr>
              </a:p>
            </p:txBody>
          </p:sp>
          <p:pic>
            <p:nvPicPr>
              <p:cNvPr id="29" name="Picture 8" descr="Káº¿t quáº£ hÃ¬nh áº£nh cho David Kolb">
                <a:extLst>
                  <a:ext uri="{FF2B5EF4-FFF2-40B4-BE49-F238E27FC236}">
                    <a16:creationId xmlns:a16="http://schemas.microsoft.com/office/drawing/2014/main" id="{8401A6C0-840E-427E-B090-455398E3E4A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114" t="7002" b="9635"/>
              <a:stretch/>
            </p:blipFill>
            <p:spPr bwMode="auto">
              <a:xfrm>
                <a:off x="3935558" y="3234542"/>
                <a:ext cx="1575834" cy="14385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2DA36C25-E888-49B7-ACBE-3AFF7C546D40}"/>
                </a:ext>
              </a:extLst>
            </p:cNvPr>
            <p:cNvGrpSpPr/>
            <p:nvPr/>
          </p:nvGrpSpPr>
          <p:grpSpPr>
            <a:xfrm>
              <a:off x="3873038" y="437409"/>
              <a:ext cx="2603961" cy="1476876"/>
              <a:chOff x="6212898" y="-71995"/>
              <a:chExt cx="3437229" cy="1826174"/>
            </a:xfrm>
          </p:grpSpPr>
          <p:pic>
            <p:nvPicPr>
              <p:cNvPr id="26" name="Picture 2" descr="Káº¿t quáº£ hÃ¬nh áº£nh cho jean piaget">
                <a:extLst>
                  <a:ext uri="{FF2B5EF4-FFF2-40B4-BE49-F238E27FC236}">
                    <a16:creationId xmlns:a16="http://schemas.microsoft.com/office/drawing/2014/main" id="{0DD5E2D3-DAA8-424E-ADC1-17A64FEA1E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2898" y="-71995"/>
                <a:ext cx="1913614" cy="182617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CB9BC133-FF90-4E17-B467-23593163D246}"/>
                  </a:ext>
                </a:extLst>
              </p:cNvPr>
              <p:cNvSpPr/>
              <p:nvPr/>
            </p:nvSpPr>
            <p:spPr>
              <a:xfrm>
                <a:off x="8040782" y="211588"/>
                <a:ext cx="1609345" cy="829197"/>
              </a:xfrm>
              <a:prstGeom prst="rect">
                <a:avLst/>
              </a:prstGeom>
            </p:spPr>
            <p:txBody>
              <a:bodyPr wrap="square">
                <a:spAutoFit/>
              </a:bodyPr>
              <a:lstStyle/>
              <a:p>
                <a:pPr algn="ctr"/>
                <a:r>
                  <a:rPr lang="vi-VN" altLang="en-US" sz="1600" dirty="0">
                    <a:latin typeface="Arial"/>
                    <a:cs typeface="Arial"/>
                  </a:rPr>
                  <a:t>J.</a:t>
                </a:r>
                <a:r>
                  <a:rPr lang="en-US" altLang="en-US" sz="1600" dirty="0">
                    <a:latin typeface="Arial"/>
                    <a:cs typeface="Arial"/>
                  </a:rPr>
                  <a:t> </a:t>
                </a:r>
                <a:r>
                  <a:rPr lang="vi-VN" altLang="en-US" sz="1600" dirty="0">
                    <a:latin typeface="Arial"/>
                    <a:cs typeface="Arial"/>
                  </a:rPr>
                  <a:t>Peaget</a:t>
                </a:r>
                <a:r>
                  <a:rPr lang="vi-VN" sz="1600" dirty="0">
                    <a:latin typeface="Arial"/>
                    <a:cs typeface="Arial"/>
                  </a:rPr>
                  <a:t> </a:t>
                </a:r>
                <a:r>
                  <a:rPr lang="vi-VN" sz="1200" dirty="0">
                    <a:solidFill>
                      <a:srgbClr val="800000"/>
                    </a:solidFill>
                    <a:latin typeface="Arial"/>
                    <a:cs typeface="Arial"/>
                  </a:rPr>
                  <a:t>(Phát triển </a:t>
                </a:r>
                <a:br>
                  <a:rPr lang="en-US" sz="1200" dirty="0">
                    <a:solidFill>
                      <a:srgbClr val="800000"/>
                    </a:solidFill>
                    <a:latin typeface="Arial"/>
                    <a:cs typeface="Arial"/>
                  </a:rPr>
                </a:br>
                <a:r>
                  <a:rPr lang="vi-VN" sz="1200" dirty="0">
                    <a:solidFill>
                      <a:srgbClr val="800000"/>
                    </a:solidFill>
                    <a:latin typeface="Arial"/>
                    <a:cs typeface="Arial"/>
                  </a:rPr>
                  <a:t>nhận thức) </a:t>
                </a:r>
                <a:r>
                  <a:rPr lang="vi-VN" altLang="en-US" sz="1200" dirty="0">
                    <a:solidFill>
                      <a:srgbClr val="800000"/>
                    </a:solidFill>
                    <a:latin typeface="Arial"/>
                    <a:cs typeface="Arial"/>
                  </a:rPr>
                  <a:t>  </a:t>
                </a:r>
                <a:endParaRPr lang="en-US" altLang="en-US" sz="1200" dirty="0">
                  <a:solidFill>
                    <a:srgbClr val="800000"/>
                  </a:solidFill>
                  <a:latin typeface="Arial"/>
                  <a:cs typeface="Arial"/>
                </a:endParaRPr>
              </a:p>
            </p:txBody>
          </p:sp>
        </p:grpSp>
        <p:grpSp>
          <p:nvGrpSpPr>
            <p:cNvPr id="18" name="Group 17">
              <a:extLst>
                <a:ext uri="{FF2B5EF4-FFF2-40B4-BE49-F238E27FC236}">
                  <a16:creationId xmlns:a16="http://schemas.microsoft.com/office/drawing/2014/main" id="{8EA31BFE-34E6-4D35-B615-E8B465F54177}"/>
                </a:ext>
              </a:extLst>
            </p:cNvPr>
            <p:cNvGrpSpPr/>
            <p:nvPr/>
          </p:nvGrpSpPr>
          <p:grpSpPr>
            <a:xfrm>
              <a:off x="1147797" y="1071632"/>
              <a:ext cx="2470233" cy="1521341"/>
              <a:chOff x="3032764" y="816816"/>
              <a:chExt cx="3884231" cy="2367576"/>
            </a:xfrm>
          </p:grpSpPr>
          <p:sp>
            <p:nvSpPr>
              <p:cNvPr id="24" name="Rectangle 23">
                <a:extLst>
                  <a:ext uri="{FF2B5EF4-FFF2-40B4-BE49-F238E27FC236}">
                    <a16:creationId xmlns:a16="http://schemas.microsoft.com/office/drawing/2014/main" id="{2B7EC204-3262-4649-8D8C-67F8569EB3BB}"/>
                  </a:ext>
                </a:extLst>
              </p:cNvPr>
              <p:cNvSpPr/>
              <p:nvPr/>
            </p:nvSpPr>
            <p:spPr>
              <a:xfrm>
                <a:off x="3032764" y="883177"/>
                <a:ext cx="1677211" cy="1678845"/>
              </a:xfrm>
              <a:prstGeom prst="rect">
                <a:avLst/>
              </a:prstGeom>
            </p:spPr>
            <p:txBody>
              <a:bodyPr wrap="square">
                <a:spAutoFit/>
              </a:bodyPr>
              <a:lstStyle/>
              <a:p>
                <a:pPr algn="r"/>
                <a:r>
                  <a:rPr lang="en-US" sz="1600" dirty="0" err="1">
                    <a:latin typeface="Arial"/>
                    <a:cs typeface="Arial"/>
                  </a:rPr>
                  <a:t>Darcia</a:t>
                </a:r>
                <a:r>
                  <a:rPr lang="en-US" sz="1600" dirty="0">
                    <a:latin typeface="Arial"/>
                    <a:cs typeface="Arial"/>
                  </a:rPr>
                  <a:t> Narvaez</a:t>
                </a:r>
              </a:p>
              <a:p>
                <a:pPr algn="r"/>
                <a:r>
                  <a:rPr lang="vi-VN" sz="1200" dirty="0">
                    <a:solidFill>
                      <a:srgbClr val="800000"/>
                    </a:solidFill>
                    <a:latin typeface="Arial"/>
                    <a:cs typeface="Arial"/>
                  </a:rPr>
                  <a:t>(Phát triển nhân cách </a:t>
                </a:r>
                <a:br>
                  <a:rPr lang="en-US" sz="1200" dirty="0">
                    <a:solidFill>
                      <a:srgbClr val="800000"/>
                    </a:solidFill>
                    <a:latin typeface="Arial"/>
                    <a:cs typeface="Arial"/>
                  </a:rPr>
                </a:br>
                <a:r>
                  <a:rPr lang="vi-VN" sz="1200" dirty="0">
                    <a:solidFill>
                      <a:srgbClr val="800000"/>
                    </a:solidFill>
                    <a:latin typeface="Arial"/>
                    <a:cs typeface="Arial"/>
                  </a:rPr>
                  <a:t>và đạo đức) </a:t>
                </a:r>
                <a:endParaRPr lang="en-US" sz="1200" dirty="0">
                  <a:solidFill>
                    <a:srgbClr val="800000"/>
                  </a:solidFill>
                  <a:latin typeface="Arial"/>
                  <a:cs typeface="Arial"/>
                </a:endParaRPr>
              </a:p>
            </p:txBody>
          </p:sp>
          <p:pic>
            <p:nvPicPr>
              <p:cNvPr id="25" name="Picture 12" descr="HÃ¬nh áº£nh cÃ³ liÃªn quan">
                <a:extLst>
                  <a:ext uri="{FF2B5EF4-FFF2-40B4-BE49-F238E27FC236}">
                    <a16:creationId xmlns:a16="http://schemas.microsoft.com/office/drawing/2014/main" id="{FDA0121F-AB6D-419C-B83F-715ECB5AF5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7455" y="816816"/>
                <a:ext cx="2279540" cy="236757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19" name="Right Arrow 52">
              <a:extLst>
                <a:ext uri="{FF2B5EF4-FFF2-40B4-BE49-F238E27FC236}">
                  <a16:creationId xmlns:a16="http://schemas.microsoft.com/office/drawing/2014/main" id="{7E3273D8-30D5-4787-B255-B5D5341576BF}"/>
                </a:ext>
              </a:extLst>
            </p:cNvPr>
            <p:cNvSpPr/>
            <p:nvPr/>
          </p:nvSpPr>
          <p:spPr bwMode="gray">
            <a:xfrm rot="16006653">
              <a:off x="4508684" y="1733721"/>
              <a:ext cx="232404" cy="245495"/>
            </a:xfrm>
            <a:prstGeom prst="rightArrow">
              <a:avLst/>
            </a:prstGeom>
            <a:ln/>
          </p:spPr>
          <p:style>
            <a:lnRef idx="0">
              <a:schemeClr val="accent4"/>
            </a:lnRef>
            <a:fillRef idx="3">
              <a:schemeClr val="accent4"/>
            </a:fillRef>
            <a:effectRef idx="3">
              <a:schemeClr val="accent4"/>
            </a:effectRef>
            <a:fontRef idx="minor">
              <a:schemeClr val="lt1"/>
            </a:fontRef>
          </p:style>
          <p:txBody>
            <a:bodyPr lIns="68580" tIns="34290" rIns="68580" bIns="34290" rtlCol="0" anchor="ctr"/>
            <a:lstStyle/>
            <a:p>
              <a:pPr algn="ctr"/>
              <a:endParaRPr lang="en-US"/>
            </a:p>
          </p:txBody>
        </p:sp>
        <p:sp>
          <p:nvSpPr>
            <p:cNvPr id="20" name="Right Arrow 51">
              <a:extLst>
                <a:ext uri="{FF2B5EF4-FFF2-40B4-BE49-F238E27FC236}">
                  <a16:creationId xmlns:a16="http://schemas.microsoft.com/office/drawing/2014/main" id="{0F414293-9FE4-4C41-B668-707625BAB8C2}"/>
                </a:ext>
              </a:extLst>
            </p:cNvPr>
            <p:cNvSpPr/>
            <p:nvPr/>
          </p:nvSpPr>
          <p:spPr bwMode="gray">
            <a:xfrm rot="8582005">
              <a:off x="3784256" y="3378954"/>
              <a:ext cx="232404" cy="245495"/>
            </a:xfrm>
            <a:prstGeom prst="rightArrow">
              <a:avLst/>
            </a:prstGeom>
            <a:ln/>
          </p:spPr>
          <p:style>
            <a:lnRef idx="0">
              <a:schemeClr val="accent4"/>
            </a:lnRef>
            <a:fillRef idx="3">
              <a:schemeClr val="accent4"/>
            </a:fillRef>
            <a:effectRef idx="3">
              <a:schemeClr val="accent4"/>
            </a:effectRef>
            <a:fontRef idx="minor">
              <a:schemeClr val="lt1"/>
            </a:fontRef>
          </p:style>
          <p:txBody>
            <a:bodyPr lIns="68580" tIns="34290" rIns="68580" bIns="34290" rtlCol="0" anchor="ctr"/>
            <a:lstStyle/>
            <a:p>
              <a:pPr algn="ctr"/>
              <a:endParaRPr lang="en-US"/>
            </a:p>
          </p:txBody>
        </p:sp>
        <p:grpSp>
          <p:nvGrpSpPr>
            <p:cNvPr id="21" name="Group 20">
              <a:extLst>
                <a:ext uri="{FF2B5EF4-FFF2-40B4-BE49-F238E27FC236}">
                  <a16:creationId xmlns:a16="http://schemas.microsoft.com/office/drawing/2014/main" id="{490B881E-5E1E-4FFF-8F09-BF49DB56218A}"/>
                </a:ext>
              </a:extLst>
            </p:cNvPr>
            <p:cNvGrpSpPr/>
            <p:nvPr/>
          </p:nvGrpSpPr>
          <p:grpSpPr>
            <a:xfrm>
              <a:off x="5562600" y="3105150"/>
              <a:ext cx="2566987" cy="1866902"/>
              <a:chOff x="4793949" y="4652652"/>
              <a:chExt cx="2655701" cy="1890810"/>
            </a:xfrm>
          </p:grpSpPr>
          <p:pic>
            <p:nvPicPr>
              <p:cNvPr id="22" name="Picture 6" descr="Káº¿t quáº£ hÃ¬nh áº£nh cho Howard Gardner">
                <a:extLst>
                  <a:ext uri="{FF2B5EF4-FFF2-40B4-BE49-F238E27FC236}">
                    <a16:creationId xmlns:a16="http://schemas.microsoft.com/office/drawing/2014/main" id="{3486D378-1A26-4DF6-A574-4A503DC6AB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3949" y="4652652"/>
                <a:ext cx="1655502" cy="189081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44E02F17-E093-4325-8080-F2341F042741}"/>
                  </a:ext>
                </a:extLst>
              </p:cNvPr>
              <p:cNvSpPr/>
              <p:nvPr/>
            </p:nvSpPr>
            <p:spPr>
              <a:xfrm>
                <a:off x="6449451" y="4807004"/>
                <a:ext cx="1000199" cy="1094147"/>
              </a:xfrm>
              <a:prstGeom prst="rect">
                <a:avLst/>
              </a:prstGeom>
            </p:spPr>
            <p:txBody>
              <a:bodyPr wrap="square">
                <a:spAutoFit/>
              </a:bodyPr>
              <a:lstStyle/>
              <a:p>
                <a:pPr algn="r"/>
                <a:r>
                  <a:rPr lang="en-US" sz="1600">
                    <a:latin typeface="Arial"/>
                    <a:cs typeface="Arial"/>
                  </a:rPr>
                  <a:t>Howard Gardner</a:t>
                </a:r>
              </a:p>
              <a:p>
                <a:pPr algn="r"/>
                <a:r>
                  <a:rPr lang="vi-VN" sz="1200">
                    <a:solidFill>
                      <a:srgbClr val="800000"/>
                    </a:solidFill>
                    <a:latin typeface="Arial"/>
                    <a:cs typeface="Arial"/>
                  </a:rPr>
                  <a:t>(Lí thuyết </a:t>
                </a:r>
              </a:p>
              <a:p>
                <a:pPr algn="r"/>
                <a:r>
                  <a:rPr lang="vi-VN" sz="1200">
                    <a:solidFill>
                      <a:srgbClr val="800000"/>
                    </a:solidFill>
                    <a:latin typeface="Arial"/>
                    <a:cs typeface="Arial"/>
                  </a:rPr>
                  <a:t>đa trí tuệ)</a:t>
                </a:r>
                <a:r>
                  <a:rPr lang="vi-VN" sz="1600">
                    <a:solidFill>
                      <a:srgbClr val="800000"/>
                    </a:solidFill>
                    <a:latin typeface="Arial"/>
                    <a:cs typeface="Arial"/>
                  </a:rPr>
                  <a:t> </a:t>
                </a:r>
                <a:endParaRPr lang="en-US" sz="1600">
                  <a:solidFill>
                    <a:srgbClr val="800000"/>
                  </a:solidFill>
                  <a:latin typeface="Arial"/>
                  <a:cs typeface="Arial"/>
                </a:endParaRPr>
              </a:p>
            </p:txBody>
          </p:sp>
        </p:grpSp>
      </p:grpSp>
      <p:sp>
        <p:nvSpPr>
          <p:cNvPr id="32" name="Title 3">
            <a:extLst>
              <a:ext uri="{FF2B5EF4-FFF2-40B4-BE49-F238E27FC236}">
                <a16:creationId xmlns:a16="http://schemas.microsoft.com/office/drawing/2014/main" id="{79AA805A-9E68-8C44-96F0-158289AF05D8}"/>
              </a:ext>
            </a:extLst>
          </p:cNvPr>
          <p:cNvSpPr txBox="1">
            <a:spLocks/>
          </p:cNvSpPr>
          <p:nvPr/>
        </p:nvSpPr>
        <p:spPr>
          <a:xfrm>
            <a:off x="545235" y="765092"/>
            <a:ext cx="4940844" cy="5483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r>
              <a:rPr lang="en-US" sz="2000" cap="none" dirty="0">
                <a:solidFill>
                  <a:srgbClr val="002060"/>
                </a:solidFill>
                <a:latin typeface="Arial" panose="020B0604020202020204" pitchFamily="34" charset="0"/>
                <a:cs typeface="Arial" panose="020B0604020202020204" pitchFamily="34" charset="0"/>
              </a:rPr>
              <a:t> </a:t>
            </a:r>
            <a:r>
              <a:rPr lang="en-US" cap="none" dirty="0">
                <a:ln/>
                <a:solidFill>
                  <a:srgbClr val="C00000"/>
                </a:solidFill>
                <a:effectLst/>
                <a:latin typeface="Calibri"/>
                <a:ea typeface="+mn-ea"/>
                <a:cs typeface="Arial" panose="020B0604020202020204" pitchFamily="34" charset="0"/>
              </a:rPr>
              <a:t>1.3. </a:t>
            </a:r>
            <a:r>
              <a:rPr lang="en-US" cap="none" dirty="0" err="1">
                <a:ln/>
                <a:solidFill>
                  <a:srgbClr val="C00000"/>
                </a:solidFill>
                <a:effectLst/>
                <a:latin typeface="Calibri"/>
                <a:ea typeface="+mn-ea"/>
                <a:cs typeface="Arial" panose="020B0604020202020204" pitchFamily="34" charset="0"/>
              </a:rPr>
              <a:t>Cơ</a:t>
            </a:r>
            <a:r>
              <a:rPr lang="en-US" cap="none" dirty="0">
                <a:ln/>
                <a:solidFill>
                  <a:srgbClr val="C00000"/>
                </a:solidFill>
                <a:effectLst/>
                <a:latin typeface="Calibri"/>
                <a:ea typeface="+mn-ea"/>
                <a:cs typeface="Arial" panose="020B0604020202020204" pitchFamily="34" charset="0"/>
              </a:rPr>
              <a:t> </a:t>
            </a:r>
            <a:r>
              <a:rPr lang="en-US" cap="none" dirty="0" err="1">
                <a:ln/>
                <a:solidFill>
                  <a:srgbClr val="C00000"/>
                </a:solidFill>
                <a:effectLst/>
                <a:latin typeface="Calibri"/>
                <a:ea typeface="+mn-ea"/>
                <a:cs typeface="Arial" panose="020B0604020202020204" pitchFamily="34" charset="0"/>
              </a:rPr>
              <a:t>sở</a:t>
            </a:r>
            <a:r>
              <a:rPr lang="en-US" cap="none" dirty="0">
                <a:ln/>
                <a:solidFill>
                  <a:srgbClr val="C00000"/>
                </a:solidFill>
                <a:effectLst/>
                <a:latin typeface="Calibri"/>
                <a:ea typeface="+mn-ea"/>
                <a:cs typeface="Arial" panose="020B0604020202020204" pitchFamily="34" charset="0"/>
              </a:rPr>
              <a:t> khoa </a:t>
            </a:r>
            <a:r>
              <a:rPr lang="en-US" cap="none" dirty="0" err="1">
                <a:ln/>
                <a:solidFill>
                  <a:srgbClr val="C00000"/>
                </a:solidFill>
                <a:effectLst/>
                <a:latin typeface="Calibri"/>
                <a:ea typeface="+mn-ea"/>
                <a:cs typeface="Arial" panose="020B0604020202020204" pitchFamily="34" charset="0"/>
              </a:rPr>
              <a:t>học</a:t>
            </a:r>
            <a:r>
              <a:rPr lang="en-US" cap="none" dirty="0">
                <a:ln/>
                <a:solidFill>
                  <a:srgbClr val="C00000"/>
                </a:solidFill>
                <a:effectLst/>
                <a:latin typeface="Calibri"/>
                <a:ea typeface="+mn-ea"/>
                <a:cs typeface="Arial" panose="020B0604020202020204" pitchFamily="34" charset="0"/>
              </a:rPr>
              <a:t> </a:t>
            </a:r>
            <a:r>
              <a:rPr lang="en-US" cap="none" dirty="0" err="1">
                <a:ln/>
                <a:solidFill>
                  <a:srgbClr val="C00000"/>
                </a:solidFill>
                <a:effectLst/>
                <a:latin typeface="Calibri"/>
                <a:ea typeface="+mn-ea"/>
                <a:cs typeface="Arial" panose="020B0604020202020204" pitchFamily="34" charset="0"/>
              </a:rPr>
              <a:t>và</a:t>
            </a:r>
            <a:r>
              <a:rPr lang="en-US" cap="none" dirty="0">
                <a:ln/>
                <a:solidFill>
                  <a:srgbClr val="C00000"/>
                </a:solidFill>
                <a:effectLst/>
                <a:latin typeface="Calibri"/>
                <a:ea typeface="+mn-ea"/>
                <a:cs typeface="Arial" panose="020B0604020202020204" pitchFamily="34" charset="0"/>
              </a:rPr>
              <a:t> </a:t>
            </a:r>
            <a:r>
              <a:rPr lang="en-US" cap="none" dirty="0" err="1">
                <a:ln/>
                <a:solidFill>
                  <a:srgbClr val="C00000"/>
                </a:solidFill>
                <a:effectLst/>
                <a:latin typeface="Calibri"/>
                <a:ea typeface="+mn-ea"/>
                <a:cs typeface="Arial" panose="020B0604020202020204" pitchFamily="34" charset="0"/>
              </a:rPr>
              <a:t>thực</a:t>
            </a:r>
            <a:r>
              <a:rPr lang="en-US" cap="none" dirty="0">
                <a:ln/>
                <a:solidFill>
                  <a:srgbClr val="C00000"/>
                </a:solidFill>
                <a:effectLst/>
                <a:latin typeface="Calibri"/>
                <a:ea typeface="+mn-ea"/>
                <a:cs typeface="Arial" panose="020B0604020202020204" pitchFamily="34" charset="0"/>
              </a:rPr>
              <a:t> </a:t>
            </a:r>
            <a:r>
              <a:rPr lang="en-US" cap="none" dirty="0" err="1">
                <a:ln/>
                <a:solidFill>
                  <a:srgbClr val="C00000"/>
                </a:solidFill>
                <a:effectLst/>
                <a:latin typeface="Calibri"/>
                <a:ea typeface="+mn-ea"/>
                <a:cs typeface="Arial" panose="020B0604020202020204" pitchFamily="34" charset="0"/>
              </a:rPr>
              <a:t>tiễn</a:t>
            </a:r>
            <a:endParaRPr lang="en-US" cap="none" dirty="0">
              <a:ln/>
              <a:solidFill>
                <a:srgbClr val="C00000"/>
              </a:solidFill>
              <a:effectLst/>
              <a:latin typeface="Calibri"/>
              <a:ea typeface="+mn-ea"/>
              <a:cs typeface="Arial" panose="020B0604020202020204" pitchFamily="34" charset="0"/>
            </a:endParaRPr>
          </a:p>
        </p:txBody>
      </p:sp>
      <p:pic>
        <p:nvPicPr>
          <p:cNvPr id="33" name="Picture 5" descr="C:\Users\DHNV1\Desktop\LogoChanTroi.jpg">
            <a:extLst>
              <a:ext uri="{FF2B5EF4-FFF2-40B4-BE49-F238E27FC236}">
                <a16:creationId xmlns:a16="http://schemas.microsoft.com/office/drawing/2014/main" id="{097F68D6-AC77-7146-8A01-506C1F018F3C}"/>
              </a:ext>
            </a:extLst>
          </p:cNvPr>
          <p:cNvPicPr>
            <a:picLocks noChangeAspect="1" noChangeArrowheads="1"/>
          </p:cNvPicPr>
          <p:nvPr/>
        </p:nvPicPr>
        <p:blipFill rotWithShape="1">
          <a:blip r:embed="rId7"/>
          <a:srcRect l="10926" t="11359" r="7818"/>
          <a:stretch/>
        </p:blipFill>
        <p:spPr bwMode="auto">
          <a:xfrm>
            <a:off x="10846903" y="155271"/>
            <a:ext cx="1200973" cy="1161152"/>
          </a:xfrm>
          <a:prstGeom prst="rect">
            <a:avLst/>
          </a:prstGeom>
          <a:noFill/>
        </p:spPr>
      </p:pic>
    </p:spTree>
    <p:extLst>
      <p:ext uri="{BB962C8B-B14F-4D97-AF65-F5344CB8AC3E}">
        <p14:creationId xmlns:p14="http://schemas.microsoft.com/office/powerpoint/2010/main" val="2996627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D88BCB-8A64-4459-8634-10EF0CB773A9}"/>
              </a:ext>
            </a:extLst>
          </p:cNvPr>
          <p:cNvSpPr>
            <a:spLocks noGrp="1"/>
          </p:cNvSpPr>
          <p:nvPr>
            <p:ph type="sldNum" sz="quarter" idx="4"/>
          </p:nvPr>
        </p:nvSpPr>
        <p:spPr/>
        <p:txBody>
          <a:bodyPr/>
          <a:lstStyle/>
          <a:p>
            <a:fld id="{74A3404E-108D-4C83-932E-0A353F71BD4D}" type="slidenum">
              <a:rPr lang="en-US" smtClean="0"/>
              <a:pPr/>
              <a:t>7</a:t>
            </a:fld>
            <a:endParaRPr lang="en-US"/>
          </a:p>
        </p:txBody>
      </p:sp>
      <p:sp>
        <p:nvSpPr>
          <p:cNvPr id="6" name="Title 1">
            <a:extLst>
              <a:ext uri="{FF2B5EF4-FFF2-40B4-BE49-F238E27FC236}">
                <a16:creationId xmlns:a16="http://schemas.microsoft.com/office/drawing/2014/main" id="{B69C7CC7-64C1-404D-BCF0-24C1C07E5AA8}"/>
              </a:ext>
            </a:extLst>
          </p:cNvPr>
          <p:cNvSpPr txBox="1">
            <a:spLocks/>
          </p:cNvSpPr>
          <p:nvPr/>
        </p:nvSpPr>
        <p:spPr>
          <a:xfrm>
            <a:off x="857771" y="1468550"/>
            <a:ext cx="3582424" cy="480954"/>
          </a:xfrm>
          <a:prstGeom prst="rect">
            <a:avLst/>
          </a:prstGeom>
        </p:spPr>
        <p:txBody>
          <a:bodyPr>
            <a:norm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r>
              <a:rPr lang="en-US" sz="2400" b="1" i="1" dirty="0">
                <a:ln/>
                <a:solidFill>
                  <a:srgbClr val="C00000"/>
                </a:solidFill>
                <a:effectLst/>
                <a:latin typeface="Calibri"/>
                <a:ea typeface="+mn-ea"/>
                <a:cs typeface="Arial" panose="020B0604020202020204" pitchFamily="34" charset="0"/>
              </a:rPr>
              <a:t>1.3.2. </a:t>
            </a:r>
            <a:r>
              <a:rPr lang="en-US" sz="2400" b="1" i="1" dirty="0" err="1">
                <a:ln/>
                <a:solidFill>
                  <a:srgbClr val="C00000"/>
                </a:solidFill>
                <a:effectLst/>
                <a:latin typeface="Calibri"/>
                <a:ea typeface="+mn-ea"/>
                <a:cs typeface="Arial" panose="020B0604020202020204" pitchFamily="34" charset="0"/>
              </a:rPr>
              <a:t>Cơ</a:t>
            </a:r>
            <a:r>
              <a:rPr lang="en-US" sz="2400" b="1" i="1" dirty="0">
                <a:ln/>
                <a:solidFill>
                  <a:srgbClr val="C00000"/>
                </a:solidFill>
                <a:effectLst/>
                <a:latin typeface="Calibri"/>
                <a:ea typeface="+mn-ea"/>
                <a:cs typeface="Arial" panose="020B0604020202020204" pitchFamily="34" charset="0"/>
              </a:rPr>
              <a:t> </a:t>
            </a:r>
            <a:r>
              <a:rPr lang="en-US" sz="2400" b="1" i="1" dirty="0" err="1">
                <a:ln/>
                <a:solidFill>
                  <a:srgbClr val="C00000"/>
                </a:solidFill>
                <a:effectLst/>
                <a:latin typeface="Calibri"/>
                <a:ea typeface="+mn-ea"/>
                <a:cs typeface="Arial" panose="020B0604020202020204" pitchFamily="34" charset="0"/>
              </a:rPr>
              <a:t>sở</a:t>
            </a:r>
            <a:r>
              <a:rPr lang="en-US" sz="2400" b="1" i="1" dirty="0">
                <a:ln/>
                <a:solidFill>
                  <a:srgbClr val="C00000"/>
                </a:solidFill>
                <a:effectLst/>
                <a:latin typeface="Calibri"/>
                <a:ea typeface="+mn-ea"/>
                <a:cs typeface="Arial" panose="020B0604020202020204" pitchFamily="34" charset="0"/>
              </a:rPr>
              <a:t> </a:t>
            </a:r>
            <a:r>
              <a:rPr lang="en-US" sz="2400" b="1" i="1" dirty="0" err="1">
                <a:ln/>
                <a:solidFill>
                  <a:srgbClr val="C00000"/>
                </a:solidFill>
                <a:effectLst/>
                <a:latin typeface="Calibri"/>
                <a:ea typeface="+mn-ea"/>
                <a:cs typeface="Arial" panose="020B0604020202020204" pitchFamily="34" charset="0"/>
              </a:rPr>
              <a:t>thực</a:t>
            </a:r>
            <a:r>
              <a:rPr lang="en-US" sz="2400" b="1" i="1" dirty="0">
                <a:ln/>
                <a:solidFill>
                  <a:srgbClr val="C00000"/>
                </a:solidFill>
                <a:effectLst/>
                <a:latin typeface="Calibri"/>
                <a:ea typeface="+mn-ea"/>
                <a:cs typeface="Arial" panose="020B0604020202020204" pitchFamily="34" charset="0"/>
              </a:rPr>
              <a:t> </a:t>
            </a:r>
            <a:r>
              <a:rPr lang="en-US" sz="2400" b="1" i="1" dirty="0" err="1">
                <a:ln/>
                <a:solidFill>
                  <a:srgbClr val="C00000"/>
                </a:solidFill>
                <a:effectLst/>
                <a:latin typeface="Calibri"/>
                <a:ea typeface="+mn-ea"/>
                <a:cs typeface="Arial" panose="020B0604020202020204" pitchFamily="34" charset="0"/>
              </a:rPr>
              <a:t>tiễn</a:t>
            </a:r>
            <a:endParaRPr lang="en-US" sz="2400" b="1" i="1" dirty="0">
              <a:ln/>
              <a:solidFill>
                <a:srgbClr val="C00000"/>
              </a:solidFill>
              <a:effectLst/>
              <a:latin typeface="Calibri"/>
              <a:ea typeface="+mn-ea"/>
              <a:cs typeface="Arial" panose="020B0604020202020204" pitchFamily="34" charset="0"/>
            </a:endParaRPr>
          </a:p>
        </p:txBody>
      </p:sp>
      <p:sp>
        <p:nvSpPr>
          <p:cNvPr id="7" name="Content Placeholder 2">
            <a:extLst>
              <a:ext uri="{FF2B5EF4-FFF2-40B4-BE49-F238E27FC236}">
                <a16:creationId xmlns:a16="http://schemas.microsoft.com/office/drawing/2014/main" id="{25C087D6-626C-458E-90DE-0A454A92E075}"/>
              </a:ext>
            </a:extLst>
          </p:cNvPr>
          <p:cNvSpPr txBox="1">
            <a:spLocks/>
          </p:cNvSpPr>
          <p:nvPr/>
        </p:nvSpPr>
        <p:spPr>
          <a:xfrm>
            <a:off x="857771" y="1187002"/>
            <a:ext cx="10539332" cy="4744994"/>
          </a:xfrm>
          <a:prstGeom prst="rect">
            <a:avLst/>
          </a:prstGeom>
        </p:spPr>
        <p:txBody>
          <a:bodyPr vert="horz" lIns="91440" tIns="45720" rIns="91440" bIns="45720" rtlCol="0" anchor="ctr">
            <a:normAutofit/>
          </a:bodyPr>
          <a:lstStyle>
            <a:lvl1pPr marL="0" indent="0" algn="l" defTabSz="914400" rtl="0" eaLnBrk="1" latinLnBrk="0" hangingPunct="1">
              <a:lnSpc>
                <a:spcPct val="120000"/>
              </a:lnSpc>
              <a:spcBef>
                <a:spcPts val="1000"/>
              </a:spcBef>
              <a:buFont typeface="Wingdings" panose="05000000000000000000" pitchFamily="2" charset="2"/>
              <a:buNone/>
              <a:defRPr sz="2000" b="1" i="1" kern="1200" cap="all" baseline="0">
                <a:solidFill>
                  <a:schemeClr val="tx1">
                    <a:tint val="75000"/>
                  </a:schemeClr>
                </a:solidFill>
                <a:latin typeface="Myriad Pro" panose="020B0503030403020204" pitchFamily="34" charset="0"/>
                <a:ea typeface="+mn-ea"/>
                <a:cs typeface="+mn-cs"/>
              </a:defRPr>
            </a:lvl1pPr>
            <a:lvl2pPr marL="457200" indent="0" algn="l" defTabSz="914400" rtl="0" eaLnBrk="1" latinLnBrk="0" hangingPunct="1">
              <a:lnSpc>
                <a:spcPct val="120000"/>
              </a:lnSpc>
              <a:spcBef>
                <a:spcPts val="500"/>
              </a:spcBef>
              <a:buFont typeface="Wingdings" panose="05000000000000000000" pitchFamily="2" charset="2"/>
              <a:buNone/>
              <a:defRPr sz="2000" kern="1200">
                <a:solidFill>
                  <a:schemeClr val="tx1">
                    <a:tint val="75000"/>
                  </a:schemeClr>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tint val="75000"/>
                  </a:schemeClr>
                </a:solidFill>
                <a:latin typeface="Myriad Pro" panose="020B0503030403020204" pitchFamily="34"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buFont typeface="Wingdings" panose="05000000000000000000" pitchFamily="2" charset="2"/>
              <a:buChar char="§"/>
            </a:pPr>
            <a:r>
              <a:rPr lang="vi-VN" i="0" cap="none" dirty="0">
                <a:solidFill>
                  <a:schemeClr val="accent5">
                    <a:lumMod val="75000"/>
                  </a:schemeClr>
                </a:solidFill>
                <a:latin typeface="+mn-lt"/>
              </a:rPr>
              <a:t>Kế thừa ưu điểm của </a:t>
            </a:r>
            <a:r>
              <a:rPr lang="en-US" i="0" cap="none" dirty="0">
                <a:solidFill>
                  <a:schemeClr val="accent5">
                    <a:lumMod val="75000"/>
                  </a:schemeClr>
                </a:solidFill>
                <a:latin typeface="+mn-lt"/>
              </a:rPr>
              <a:t>C</a:t>
            </a:r>
            <a:r>
              <a:rPr lang="vi-VN" i="0" cap="none" dirty="0">
                <a:solidFill>
                  <a:schemeClr val="accent5">
                    <a:lumMod val="75000"/>
                  </a:schemeClr>
                </a:solidFill>
                <a:latin typeface="+mn-lt"/>
              </a:rPr>
              <a:t>hương trình giáo dục </a:t>
            </a:r>
            <a:r>
              <a:rPr lang="en-US" i="0" cap="none" dirty="0">
                <a:solidFill>
                  <a:schemeClr val="accent5">
                    <a:lumMod val="75000"/>
                  </a:schemeClr>
                </a:solidFill>
                <a:latin typeface="+mn-lt"/>
              </a:rPr>
              <a:t>M</a:t>
            </a:r>
            <a:r>
              <a:rPr lang="vi-VN" i="0" cap="none" dirty="0">
                <a:solidFill>
                  <a:schemeClr val="accent5">
                    <a:lumMod val="75000"/>
                  </a:schemeClr>
                </a:solidFill>
                <a:latin typeface="+mn-lt"/>
              </a:rPr>
              <a:t>ĩ thuật 2006, phát triển theo yêu cầu đổi mới của </a:t>
            </a:r>
            <a:r>
              <a:rPr lang="en-US" i="0" cap="none" dirty="0">
                <a:solidFill>
                  <a:schemeClr val="accent5">
                    <a:lumMod val="75000"/>
                  </a:schemeClr>
                </a:solidFill>
                <a:latin typeface="+mn-lt"/>
              </a:rPr>
              <a:t>C</a:t>
            </a:r>
            <a:r>
              <a:rPr lang="vi-VN" i="0" cap="none" dirty="0">
                <a:solidFill>
                  <a:schemeClr val="accent5">
                    <a:lumMod val="75000"/>
                  </a:schemeClr>
                </a:solidFill>
                <a:latin typeface="+mn-lt"/>
              </a:rPr>
              <a:t>hương trình giáo dục </a:t>
            </a:r>
            <a:r>
              <a:rPr lang="en-US" i="0" cap="none" dirty="0">
                <a:solidFill>
                  <a:schemeClr val="accent5">
                    <a:lumMod val="75000"/>
                  </a:schemeClr>
                </a:solidFill>
                <a:latin typeface="+mn-lt"/>
              </a:rPr>
              <a:t>M</a:t>
            </a:r>
            <a:r>
              <a:rPr lang="vi-VN" i="0" cap="none" dirty="0">
                <a:solidFill>
                  <a:schemeClr val="accent5">
                    <a:lumMod val="75000"/>
                  </a:schemeClr>
                </a:solidFill>
                <a:latin typeface="+mn-lt"/>
              </a:rPr>
              <a:t>ĩ thuật 2018 và tiếp nối mạch kiến thức từ SGK </a:t>
            </a:r>
            <a:r>
              <a:rPr lang="en-US" i="0" cap="none" dirty="0" err="1">
                <a:solidFill>
                  <a:schemeClr val="accent5">
                    <a:lumMod val="75000"/>
                  </a:schemeClr>
                </a:solidFill>
                <a:latin typeface="+mn-lt"/>
              </a:rPr>
              <a:t>Mĩ</a:t>
            </a:r>
            <a:r>
              <a:rPr lang="en-US" i="0" cap="none" dirty="0">
                <a:solidFill>
                  <a:schemeClr val="accent5">
                    <a:lumMod val="75000"/>
                  </a:schemeClr>
                </a:solidFill>
                <a:latin typeface="+mn-lt"/>
              </a:rPr>
              <a:t> </a:t>
            </a:r>
            <a:r>
              <a:rPr lang="en-US" i="0" cap="none" dirty="0" err="1">
                <a:solidFill>
                  <a:schemeClr val="accent5">
                    <a:lumMod val="75000"/>
                  </a:schemeClr>
                </a:solidFill>
                <a:latin typeface="+mn-lt"/>
              </a:rPr>
              <a:t>thuật</a:t>
            </a:r>
            <a:r>
              <a:rPr lang="en-US" i="0" cap="none" dirty="0">
                <a:solidFill>
                  <a:schemeClr val="accent5">
                    <a:lumMod val="75000"/>
                  </a:schemeClr>
                </a:solidFill>
                <a:latin typeface="+mn-lt"/>
              </a:rPr>
              <a:t> </a:t>
            </a:r>
            <a:r>
              <a:rPr lang="vi-VN" i="0" cap="none" dirty="0">
                <a:solidFill>
                  <a:schemeClr val="accent5">
                    <a:lumMod val="75000"/>
                  </a:schemeClr>
                </a:solidFill>
                <a:latin typeface="+mn-lt"/>
              </a:rPr>
              <a:t>lớp 4 </a:t>
            </a:r>
            <a:r>
              <a:rPr lang="en-US" dirty="0">
                <a:ln/>
                <a:solidFill>
                  <a:srgbClr val="002060"/>
                </a:solidFill>
                <a:latin typeface="Aaril"/>
                <a:cs typeface="Arial" panose="020B0604020202020204" pitchFamily="34" charset="0"/>
              </a:rPr>
              <a:t>–</a:t>
            </a:r>
            <a:r>
              <a:rPr lang="en-US" i="0" cap="none" dirty="0">
                <a:solidFill>
                  <a:schemeClr val="accent5">
                    <a:lumMod val="75000"/>
                  </a:schemeClr>
                </a:solidFill>
                <a:latin typeface="+mn-lt"/>
              </a:rPr>
              <a:t> </a:t>
            </a:r>
            <a:r>
              <a:rPr lang="vi-VN" i="0" cap="none" dirty="0">
                <a:solidFill>
                  <a:schemeClr val="accent5">
                    <a:lumMod val="75000"/>
                  </a:schemeClr>
                </a:solidFill>
                <a:latin typeface="+mn-lt"/>
              </a:rPr>
              <a:t>Chân trời sáng tạo </a:t>
            </a:r>
            <a:r>
              <a:rPr lang="en-US" dirty="0">
                <a:ln/>
                <a:solidFill>
                  <a:srgbClr val="002060"/>
                </a:solidFill>
                <a:latin typeface="Aaril"/>
                <a:cs typeface="Arial" panose="020B0604020202020204" pitchFamily="34" charset="0"/>
              </a:rPr>
              <a:t>– </a:t>
            </a:r>
            <a:r>
              <a:rPr lang="vi-VN" i="0" cap="none" dirty="0">
                <a:solidFill>
                  <a:schemeClr val="accent5">
                    <a:lumMod val="75000"/>
                  </a:schemeClr>
                </a:solidFill>
                <a:latin typeface="+mn-lt"/>
              </a:rPr>
              <a:t>Bản 1.</a:t>
            </a:r>
          </a:p>
          <a:p>
            <a:pPr marL="342900" indent="-342900">
              <a:buFont typeface="Wingdings" panose="05000000000000000000" pitchFamily="2" charset="2"/>
              <a:buChar char="§"/>
            </a:pPr>
            <a:r>
              <a:rPr lang="vi-VN" i="0" cap="none" dirty="0">
                <a:solidFill>
                  <a:schemeClr val="accent5">
                    <a:lumMod val="75000"/>
                  </a:schemeClr>
                </a:solidFill>
                <a:latin typeface="+mn-lt"/>
              </a:rPr>
              <a:t>Kết quả thực nghiệm bộ sách “Dạy / Học mĩ thuật theo định hướng phát triển </a:t>
            </a:r>
            <a:br>
              <a:rPr lang="en-US" i="0" cap="none" dirty="0">
                <a:solidFill>
                  <a:schemeClr val="accent5">
                    <a:lumMod val="75000"/>
                  </a:schemeClr>
                </a:solidFill>
                <a:latin typeface="+mn-lt"/>
              </a:rPr>
            </a:br>
            <a:r>
              <a:rPr lang="vi-VN" i="0" cap="none" dirty="0">
                <a:solidFill>
                  <a:schemeClr val="accent5">
                    <a:lumMod val="75000"/>
                  </a:schemeClr>
                </a:solidFill>
                <a:latin typeface="+mn-lt"/>
              </a:rPr>
              <a:t>năng lực” cấp T</a:t>
            </a:r>
            <a:r>
              <a:rPr lang="en-US" i="0" cap="none" dirty="0" err="1">
                <a:solidFill>
                  <a:schemeClr val="accent5">
                    <a:lumMod val="75000"/>
                  </a:schemeClr>
                </a:solidFill>
                <a:latin typeface="+mn-lt"/>
              </a:rPr>
              <a:t>iểu</a:t>
            </a:r>
            <a:r>
              <a:rPr lang="en-US" i="0" cap="none" dirty="0">
                <a:solidFill>
                  <a:schemeClr val="accent5">
                    <a:lumMod val="75000"/>
                  </a:schemeClr>
                </a:solidFill>
                <a:latin typeface="+mn-lt"/>
              </a:rPr>
              <a:t> </a:t>
            </a:r>
            <a:r>
              <a:rPr lang="en-US" i="0" cap="none" dirty="0" err="1">
                <a:solidFill>
                  <a:schemeClr val="accent5">
                    <a:lumMod val="75000"/>
                  </a:schemeClr>
                </a:solidFill>
                <a:latin typeface="+mn-lt"/>
              </a:rPr>
              <a:t>học</a:t>
            </a:r>
            <a:r>
              <a:rPr lang="vi-VN" i="0" cap="none" dirty="0">
                <a:solidFill>
                  <a:schemeClr val="accent5">
                    <a:lumMod val="75000"/>
                  </a:schemeClr>
                </a:solidFill>
                <a:latin typeface="+mn-lt"/>
              </a:rPr>
              <a:t> từ 2016 </a:t>
            </a:r>
            <a:r>
              <a:rPr lang="en-US" dirty="0">
                <a:ln/>
                <a:solidFill>
                  <a:srgbClr val="002060"/>
                </a:solidFill>
                <a:latin typeface="Aaril"/>
                <a:cs typeface="Arial" panose="020B0604020202020204" pitchFamily="34" charset="0"/>
              </a:rPr>
              <a:t>–</a:t>
            </a:r>
            <a:r>
              <a:rPr lang="vi-VN" i="0" cap="none" dirty="0">
                <a:solidFill>
                  <a:schemeClr val="accent5">
                    <a:lumMod val="75000"/>
                  </a:schemeClr>
                </a:solidFill>
                <a:latin typeface="+mn-lt"/>
              </a:rPr>
              <a:t> 2017 đến nay ở nhiều địa phương trên cả nước.</a:t>
            </a:r>
          </a:p>
          <a:p>
            <a:pPr marL="342900" indent="-342900">
              <a:buFont typeface="Wingdings" panose="05000000000000000000" pitchFamily="2" charset="2"/>
              <a:buChar char="§"/>
            </a:pPr>
            <a:r>
              <a:rPr lang="vi-VN" i="0" cap="none" dirty="0">
                <a:solidFill>
                  <a:schemeClr val="accent5">
                    <a:lumMod val="75000"/>
                  </a:schemeClr>
                </a:solidFill>
                <a:latin typeface="+mn-lt"/>
              </a:rPr>
              <a:t>Kế thừa và rút kinh nghiệm một số phương pháp dạy học tích cực của các dự án dạy học mĩ thuật mới phù hợp với thực tiễn </a:t>
            </a:r>
            <a:r>
              <a:rPr lang="en-US" i="0" cap="none" dirty="0">
                <a:solidFill>
                  <a:schemeClr val="accent5">
                    <a:lumMod val="75000"/>
                  </a:schemeClr>
                </a:solidFill>
                <a:latin typeface="+mn-lt"/>
              </a:rPr>
              <a:t>V</a:t>
            </a:r>
            <a:r>
              <a:rPr lang="vi-VN" i="0" cap="none" dirty="0">
                <a:solidFill>
                  <a:schemeClr val="accent5">
                    <a:lumMod val="75000"/>
                  </a:schemeClr>
                </a:solidFill>
                <a:latin typeface="+mn-lt"/>
              </a:rPr>
              <a:t>iệt </a:t>
            </a:r>
            <a:r>
              <a:rPr lang="en-US" i="0" cap="none" dirty="0">
                <a:solidFill>
                  <a:schemeClr val="accent5">
                    <a:lumMod val="75000"/>
                  </a:schemeClr>
                </a:solidFill>
                <a:latin typeface="+mn-lt"/>
              </a:rPr>
              <a:t>N</a:t>
            </a:r>
            <a:r>
              <a:rPr lang="vi-VN" i="0" cap="none" dirty="0">
                <a:solidFill>
                  <a:schemeClr val="accent5">
                    <a:lumMod val="75000"/>
                  </a:schemeClr>
                </a:solidFill>
                <a:latin typeface="+mn-lt"/>
              </a:rPr>
              <a:t>am</a:t>
            </a:r>
            <a:r>
              <a:rPr lang="en-US" i="0" cap="none" dirty="0">
                <a:solidFill>
                  <a:schemeClr val="accent5">
                    <a:lumMod val="75000"/>
                  </a:schemeClr>
                </a:solidFill>
                <a:latin typeface="+mn-lt"/>
              </a:rPr>
              <a:t>. </a:t>
            </a:r>
            <a:endParaRPr lang="vi-VN" i="0" cap="none" dirty="0">
              <a:solidFill>
                <a:schemeClr val="accent5">
                  <a:lumMod val="75000"/>
                </a:schemeClr>
              </a:solidFill>
              <a:latin typeface="+mn-lt"/>
            </a:endParaRPr>
          </a:p>
        </p:txBody>
      </p:sp>
      <p:sp>
        <p:nvSpPr>
          <p:cNvPr id="8" name="Date Placeholder 3">
            <a:extLst>
              <a:ext uri="{FF2B5EF4-FFF2-40B4-BE49-F238E27FC236}">
                <a16:creationId xmlns:a16="http://schemas.microsoft.com/office/drawing/2014/main" id="{61D31761-EE58-491A-A107-DA2EF11BE439}"/>
              </a:ext>
            </a:extLst>
          </p:cNvPr>
          <p:cNvSpPr txBox="1">
            <a:spLocks/>
          </p:cNvSpPr>
          <p:nvPr/>
        </p:nvSpPr>
        <p:spPr>
          <a:xfrm>
            <a:off x="629332" y="6508750"/>
            <a:ext cx="299297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9B6D15-5ECA-428F-B7D0-A8FAF5B3A2DC}" type="datetime1">
              <a:rPr lang="en-US" smtClean="0"/>
              <a:pPr/>
              <a:t>6/11/2024</a:t>
            </a:fld>
            <a:endParaRPr lang="en-US" dirty="0"/>
          </a:p>
        </p:txBody>
      </p:sp>
      <p:sp>
        <p:nvSpPr>
          <p:cNvPr id="9" name="Slide Number Placeholder 4">
            <a:extLst>
              <a:ext uri="{FF2B5EF4-FFF2-40B4-BE49-F238E27FC236}">
                <a16:creationId xmlns:a16="http://schemas.microsoft.com/office/drawing/2014/main" id="{FCA64D4D-570C-4510-9073-A9084446973E}"/>
              </a:ext>
            </a:extLst>
          </p:cNvPr>
          <p:cNvSpPr txBox="1">
            <a:spLocks/>
          </p:cNvSpPr>
          <p:nvPr/>
        </p:nvSpPr>
        <p:spPr>
          <a:xfrm>
            <a:off x="9107407" y="6508750"/>
            <a:ext cx="299297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7</a:t>
            </a:fld>
            <a:endParaRPr lang="en-US"/>
          </a:p>
        </p:txBody>
      </p:sp>
      <p:pic>
        <p:nvPicPr>
          <p:cNvPr id="11" name="Picture 5" descr="C:\Users\DHNV1\Desktop\LogoChanTroi.jpg">
            <a:extLst>
              <a:ext uri="{FF2B5EF4-FFF2-40B4-BE49-F238E27FC236}">
                <a16:creationId xmlns:a16="http://schemas.microsoft.com/office/drawing/2014/main" id="{B17385F2-0A85-A74E-B123-2DA98CE4B114}"/>
              </a:ext>
            </a:extLst>
          </p:cNvPr>
          <p:cNvPicPr>
            <a:picLocks noChangeAspect="1" noChangeArrowheads="1"/>
          </p:cNvPicPr>
          <p:nvPr/>
        </p:nvPicPr>
        <p:blipFill rotWithShape="1">
          <a:blip r:embed="rId2"/>
          <a:srcRect l="10926" t="11359" r="7818"/>
          <a:stretch/>
        </p:blipFill>
        <p:spPr bwMode="auto">
          <a:xfrm>
            <a:off x="10846903" y="155271"/>
            <a:ext cx="1200973" cy="1161152"/>
          </a:xfrm>
          <a:prstGeom prst="rect">
            <a:avLst/>
          </a:prstGeom>
          <a:noFill/>
        </p:spPr>
      </p:pic>
    </p:spTree>
    <p:extLst>
      <p:ext uri="{BB962C8B-B14F-4D97-AF65-F5344CB8AC3E}">
        <p14:creationId xmlns:p14="http://schemas.microsoft.com/office/powerpoint/2010/main" val="3758669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7C4BCA-0470-45F5-8B6F-78D8E5A24712}"/>
              </a:ext>
            </a:extLst>
          </p:cNvPr>
          <p:cNvSpPr>
            <a:spLocks noGrp="1"/>
          </p:cNvSpPr>
          <p:nvPr>
            <p:ph type="sldNum" sz="quarter" idx="4"/>
          </p:nvPr>
        </p:nvSpPr>
        <p:spPr/>
        <p:txBody>
          <a:bodyPr/>
          <a:lstStyle/>
          <a:p>
            <a:fld id="{74A3404E-108D-4C83-932E-0A353F71BD4D}" type="slidenum">
              <a:rPr lang="en-US" smtClean="0"/>
              <a:pPr/>
              <a:t>8</a:t>
            </a:fld>
            <a:endParaRPr lang="en-US"/>
          </a:p>
        </p:txBody>
      </p:sp>
      <p:sp>
        <p:nvSpPr>
          <p:cNvPr id="9" name="Title 3">
            <a:extLst>
              <a:ext uri="{FF2B5EF4-FFF2-40B4-BE49-F238E27FC236}">
                <a16:creationId xmlns:a16="http://schemas.microsoft.com/office/drawing/2014/main" id="{C506A41E-D917-6341-970E-285B657E7309}"/>
              </a:ext>
            </a:extLst>
          </p:cNvPr>
          <p:cNvSpPr txBox="1">
            <a:spLocks/>
          </p:cNvSpPr>
          <p:nvPr/>
        </p:nvSpPr>
        <p:spPr>
          <a:xfrm>
            <a:off x="727527" y="1316423"/>
            <a:ext cx="3036633" cy="5483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r>
              <a:rPr lang="en-US" sz="2000" cap="none" dirty="0">
                <a:solidFill>
                  <a:schemeClr val="accent5"/>
                </a:solidFill>
                <a:latin typeface="Arial" panose="020B0604020202020204" pitchFamily="34" charset="0"/>
                <a:cs typeface="Arial" panose="020B0604020202020204" pitchFamily="34" charset="0"/>
              </a:rPr>
              <a:t> </a:t>
            </a:r>
            <a:r>
              <a:rPr lang="en-US" cap="none" dirty="0">
                <a:ln/>
                <a:solidFill>
                  <a:srgbClr val="C00000"/>
                </a:solidFill>
                <a:effectLst/>
                <a:latin typeface="Calibri"/>
                <a:ea typeface="+mn-ea"/>
                <a:cs typeface="Arial" panose="020B0604020202020204" pitchFamily="34" charset="0"/>
              </a:rPr>
              <a:t>2.1.  </a:t>
            </a:r>
            <a:r>
              <a:rPr lang="en-US" cap="none" dirty="0" err="1">
                <a:ln/>
                <a:solidFill>
                  <a:srgbClr val="C00000"/>
                </a:solidFill>
                <a:effectLst/>
                <a:latin typeface="Calibri"/>
                <a:ea typeface="+mn-ea"/>
                <a:cs typeface="Arial" panose="020B0604020202020204" pitchFamily="34" charset="0"/>
              </a:rPr>
              <a:t>Cấu</a:t>
            </a:r>
            <a:r>
              <a:rPr lang="en-US" cap="none" dirty="0">
                <a:ln/>
                <a:solidFill>
                  <a:srgbClr val="C00000"/>
                </a:solidFill>
                <a:effectLst/>
                <a:latin typeface="Calibri"/>
                <a:ea typeface="+mn-ea"/>
                <a:cs typeface="Arial" panose="020B0604020202020204" pitchFamily="34" charset="0"/>
              </a:rPr>
              <a:t> </a:t>
            </a:r>
            <a:r>
              <a:rPr lang="en-US" cap="none" dirty="0" err="1">
                <a:ln/>
                <a:solidFill>
                  <a:srgbClr val="C00000"/>
                </a:solidFill>
                <a:effectLst/>
                <a:latin typeface="Calibri"/>
                <a:ea typeface="+mn-ea"/>
                <a:cs typeface="Arial" panose="020B0604020202020204" pitchFamily="34" charset="0"/>
              </a:rPr>
              <a:t>trúc</a:t>
            </a:r>
            <a:r>
              <a:rPr lang="en-US" cap="none" dirty="0">
                <a:ln/>
                <a:solidFill>
                  <a:srgbClr val="C00000"/>
                </a:solidFill>
                <a:effectLst/>
                <a:latin typeface="Calibri"/>
                <a:ea typeface="+mn-ea"/>
                <a:cs typeface="Arial" panose="020B0604020202020204" pitchFamily="34" charset="0"/>
              </a:rPr>
              <a:t> SGK</a:t>
            </a:r>
          </a:p>
        </p:txBody>
      </p:sp>
      <p:pic>
        <p:nvPicPr>
          <p:cNvPr id="10" name="Picture 5" descr="C:\Users\DHNV1\Desktop\LogoChanTroi.jpg">
            <a:extLst>
              <a:ext uri="{FF2B5EF4-FFF2-40B4-BE49-F238E27FC236}">
                <a16:creationId xmlns:a16="http://schemas.microsoft.com/office/drawing/2014/main" id="{002E7E5C-A4D8-CF45-A93E-B63E3AACEB21}"/>
              </a:ext>
            </a:extLst>
          </p:cNvPr>
          <p:cNvPicPr>
            <a:picLocks noChangeAspect="1" noChangeArrowheads="1"/>
          </p:cNvPicPr>
          <p:nvPr/>
        </p:nvPicPr>
        <p:blipFill rotWithShape="1">
          <a:blip r:embed="rId3"/>
          <a:srcRect l="10926" t="11359" r="7818"/>
          <a:stretch/>
        </p:blipFill>
        <p:spPr bwMode="auto">
          <a:xfrm>
            <a:off x="10846903" y="155271"/>
            <a:ext cx="1200973" cy="1161152"/>
          </a:xfrm>
          <a:prstGeom prst="rect">
            <a:avLst/>
          </a:prstGeom>
          <a:noFill/>
        </p:spPr>
      </p:pic>
      <p:pic>
        <p:nvPicPr>
          <p:cNvPr id="11" name="Picture 10">
            <a:extLst>
              <a:ext uri="{FF2B5EF4-FFF2-40B4-BE49-F238E27FC236}">
                <a16:creationId xmlns:a16="http://schemas.microsoft.com/office/drawing/2014/main" id="{742C6726-F415-164D-960F-A41079A05B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68" y="3363755"/>
            <a:ext cx="4001238" cy="2819968"/>
          </a:xfrm>
          <a:prstGeom prst="rect">
            <a:avLst/>
          </a:prstGeom>
        </p:spPr>
      </p:pic>
      <p:pic>
        <p:nvPicPr>
          <p:cNvPr id="13" name="Picture 12">
            <a:extLst>
              <a:ext uri="{FF2B5EF4-FFF2-40B4-BE49-F238E27FC236}">
                <a16:creationId xmlns:a16="http://schemas.microsoft.com/office/drawing/2014/main" id="{342BCB07-6E43-D741-9835-EE685408CE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7383" y="3355442"/>
            <a:ext cx="3977363" cy="2826680"/>
          </a:xfrm>
          <a:prstGeom prst="rect">
            <a:avLst/>
          </a:prstGeom>
        </p:spPr>
      </p:pic>
      <p:sp>
        <p:nvSpPr>
          <p:cNvPr id="12" name="Title 3">
            <a:extLst>
              <a:ext uri="{FF2B5EF4-FFF2-40B4-BE49-F238E27FC236}">
                <a16:creationId xmlns:a16="http://schemas.microsoft.com/office/drawing/2014/main" id="{C506A41E-D917-6341-970E-285B657E7309}"/>
              </a:ext>
            </a:extLst>
          </p:cNvPr>
          <p:cNvSpPr txBox="1">
            <a:spLocks/>
          </p:cNvSpPr>
          <p:nvPr/>
        </p:nvSpPr>
        <p:spPr>
          <a:xfrm>
            <a:off x="3126756" y="461683"/>
            <a:ext cx="7139874" cy="5483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lvl="0"/>
            <a:r>
              <a:rPr lang="en-US" sz="2000" cap="none" dirty="0">
                <a:solidFill>
                  <a:schemeClr val="accent5"/>
                </a:solidFill>
                <a:latin typeface="Arial" panose="020B0604020202020204" pitchFamily="34" charset="0"/>
                <a:cs typeface="Arial" panose="020B0604020202020204" pitchFamily="34" charset="0"/>
              </a:rPr>
              <a:t> </a:t>
            </a:r>
            <a:r>
              <a:rPr lang="en-US" dirty="0">
                <a:ln/>
                <a:solidFill>
                  <a:srgbClr val="002060"/>
                </a:solidFill>
                <a:latin typeface="+mn-lt"/>
                <a:ea typeface="+mn-ea"/>
                <a:cs typeface="Arial" panose="020B0604020202020204" pitchFamily="34" charset="0"/>
                <a:sym typeface="Bebas"/>
              </a:rPr>
              <a:t>2. </a:t>
            </a:r>
            <a:r>
              <a:rPr lang="en-US" dirty="0" err="1">
                <a:ln/>
                <a:solidFill>
                  <a:srgbClr val="002060"/>
                </a:solidFill>
                <a:latin typeface="+mn-lt"/>
                <a:ea typeface="+mn-ea"/>
                <a:cs typeface="Arial" panose="020B0604020202020204" pitchFamily="34" charset="0"/>
                <a:sym typeface="Bebas"/>
              </a:rPr>
              <a:t>CẤU</a:t>
            </a:r>
            <a:r>
              <a:rPr lang="en-US" dirty="0">
                <a:ln/>
                <a:solidFill>
                  <a:srgbClr val="002060"/>
                </a:solidFill>
                <a:latin typeface="+mn-lt"/>
                <a:ea typeface="+mn-ea"/>
                <a:cs typeface="Arial" panose="020B0604020202020204" pitchFamily="34" charset="0"/>
                <a:sym typeface="Bebas"/>
              </a:rPr>
              <a:t> </a:t>
            </a:r>
            <a:r>
              <a:rPr lang="en-US" dirty="0" err="1">
                <a:ln/>
                <a:solidFill>
                  <a:srgbClr val="002060"/>
                </a:solidFill>
                <a:latin typeface="+mn-lt"/>
                <a:ea typeface="+mn-ea"/>
                <a:cs typeface="Arial" panose="020B0604020202020204" pitchFamily="34" charset="0"/>
                <a:sym typeface="Bebas"/>
              </a:rPr>
              <a:t>TRÚC</a:t>
            </a:r>
            <a:r>
              <a:rPr lang="en-US" dirty="0">
                <a:ln/>
                <a:solidFill>
                  <a:srgbClr val="002060"/>
                </a:solidFill>
                <a:latin typeface="+mn-lt"/>
                <a:ea typeface="+mn-ea"/>
                <a:cs typeface="Arial" panose="020B0604020202020204" pitchFamily="34" charset="0"/>
                <a:sym typeface="Bebas"/>
              </a:rPr>
              <a:t> </a:t>
            </a:r>
            <a:r>
              <a:rPr lang="en-US" dirty="0" err="1">
                <a:ln/>
                <a:solidFill>
                  <a:srgbClr val="002060"/>
                </a:solidFill>
                <a:latin typeface="+mn-lt"/>
                <a:ea typeface="+mn-ea"/>
                <a:cs typeface="Arial" panose="020B0604020202020204" pitchFamily="34" charset="0"/>
                <a:sym typeface="Bebas"/>
              </a:rPr>
              <a:t>SGK</a:t>
            </a:r>
            <a:r>
              <a:rPr lang="en-US" dirty="0">
                <a:ln/>
                <a:solidFill>
                  <a:srgbClr val="002060"/>
                </a:solidFill>
                <a:latin typeface="+mn-lt"/>
                <a:ea typeface="+mn-ea"/>
                <a:cs typeface="Arial" panose="020B0604020202020204" pitchFamily="34" charset="0"/>
                <a:sym typeface="Bebas"/>
              </a:rPr>
              <a:t> </a:t>
            </a:r>
            <a:r>
              <a:rPr lang="en-US" dirty="0" err="1">
                <a:ln/>
                <a:solidFill>
                  <a:srgbClr val="002060"/>
                </a:solidFill>
                <a:latin typeface="+mn-lt"/>
                <a:ea typeface="+mn-ea"/>
                <a:cs typeface="Arial" panose="020B0604020202020204" pitchFamily="34" charset="0"/>
                <a:sym typeface="Bebas"/>
              </a:rPr>
              <a:t>VÀ</a:t>
            </a:r>
            <a:r>
              <a:rPr lang="en-US" dirty="0">
                <a:ln/>
                <a:solidFill>
                  <a:srgbClr val="002060"/>
                </a:solidFill>
                <a:latin typeface="+mn-lt"/>
                <a:ea typeface="+mn-ea"/>
                <a:cs typeface="Arial" panose="020B0604020202020204" pitchFamily="34" charset="0"/>
                <a:sym typeface="Bebas"/>
              </a:rPr>
              <a:t> </a:t>
            </a:r>
            <a:r>
              <a:rPr lang="en-US" dirty="0" err="1">
                <a:ln/>
                <a:solidFill>
                  <a:srgbClr val="002060"/>
                </a:solidFill>
                <a:latin typeface="+mn-lt"/>
                <a:ea typeface="+mn-ea"/>
                <a:cs typeface="Arial" panose="020B0604020202020204" pitchFamily="34" charset="0"/>
                <a:sym typeface="Bebas"/>
              </a:rPr>
              <a:t>MÔ</a:t>
            </a:r>
            <a:r>
              <a:rPr lang="en-US" dirty="0">
                <a:ln/>
                <a:solidFill>
                  <a:srgbClr val="002060"/>
                </a:solidFill>
                <a:latin typeface="+mn-lt"/>
                <a:ea typeface="+mn-ea"/>
                <a:cs typeface="Arial" panose="020B0604020202020204" pitchFamily="34" charset="0"/>
                <a:sym typeface="Bebas"/>
              </a:rPr>
              <a:t> </a:t>
            </a:r>
            <a:r>
              <a:rPr lang="en-US" dirty="0" err="1">
                <a:ln/>
                <a:solidFill>
                  <a:srgbClr val="002060"/>
                </a:solidFill>
                <a:latin typeface="+mn-lt"/>
                <a:ea typeface="+mn-ea"/>
                <a:cs typeface="Arial" panose="020B0604020202020204" pitchFamily="34" charset="0"/>
                <a:sym typeface="Bebas"/>
              </a:rPr>
              <a:t>HÌNH</a:t>
            </a:r>
            <a:r>
              <a:rPr lang="en-US" dirty="0">
                <a:ln/>
                <a:solidFill>
                  <a:srgbClr val="002060"/>
                </a:solidFill>
                <a:latin typeface="+mn-lt"/>
                <a:ea typeface="+mn-ea"/>
                <a:cs typeface="Arial" panose="020B0604020202020204" pitchFamily="34" charset="0"/>
                <a:sym typeface="Bebas"/>
              </a:rPr>
              <a:t> </a:t>
            </a:r>
            <a:r>
              <a:rPr lang="en-US" dirty="0" err="1">
                <a:ln/>
                <a:solidFill>
                  <a:srgbClr val="002060"/>
                </a:solidFill>
                <a:latin typeface="+mn-lt"/>
                <a:ea typeface="+mn-ea"/>
                <a:cs typeface="Arial" panose="020B0604020202020204" pitchFamily="34" charset="0"/>
                <a:sym typeface="Bebas"/>
              </a:rPr>
              <a:t>BÀI</a:t>
            </a:r>
            <a:r>
              <a:rPr lang="en-US" dirty="0">
                <a:ln/>
                <a:solidFill>
                  <a:srgbClr val="002060"/>
                </a:solidFill>
                <a:latin typeface="+mn-lt"/>
                <a:ea typeface="+mn-ea"/>
                <a:cs typeface="Arial" panose="020B0604020202020204" pitchFamily="34" charset="0"/>
                <a:sym typeface="Bebas"/>
              </a:rPr>
              <a:t> </a:t>
            </a:r>
            <a:r>
              <a:rPr lang="en-US" dirty="0" err="1">
                <a:ln/>
                <a:solidFill>
                  <a:srgbClr val="002060"/>
                </a:solidFill>
                <a:latin typeface="+mn-lt"/>
                <a:ea typeface="+mn-ea"/>
                <a:cs typeface="Arial" panose="020B0604020202020204" pitchFamily="34" charset="0"/>
                <a:sym typeface="Bebas"/>
              </a:rPr>
              <a:t>HỌC</a:t>
            </a:r>
            <a:endParaRPr lang="vi-VN" dirty="0">
              <a:ln/>
              <a:solidFill>
                <a:srgbClr val="002060"/>
              </a:solidFill>
              <a:latin typeface="+mn-lt"/>
              <a:ea typeface="+mn-ea"/>
              <a:cs typeface="Arial" panose="020B0604020202020204" pitchFamily="34" charset="0"/>
            </a:endParaRPr>
          </a:p>
        </p:txBody>
      </p:sp>
      <p:sp>
        <p:nvSpPr>
          <p:cNvPr id="14" name="Title 3">
            <a:extLst>
              <a:ext uri="{FF2B5EF4-FFF2-40B4-BE49-F238E27FC236}">
                <a16:creationId xmlns:a16="http://schemas.microsoft.com/office/drawing/2014/main" id="{C506A41E-D917-6341-970E-285B657E7309}"/>
              </a:ext>
            </a:extLst>
          </p:cNvPr>
          <p:cNvSpPr txBox="1">
            <a:spLocks/>
          </p:cNvSpPr>
          <p:nvPr/>
        </p:nvSpPr>
        <p:spPr>
          <a:xfrm>
            <a:off x="4474314" y="1985482"/>
            <a:ext cx="3094384" cy="1216164"/>
          </a:xfrm>
          <a:prstGeom prst="rect">
            <a:avLst/>
          </a:prstGeom>
          <a:solidFill>
            <a:srgbClr val="92D05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lvl="0"/>
            <a:r>
              <a:rPr lang="en-US" sz="1800" dirty="0" err="1">
                <a:solidFill>
                  <a:srgbClr val="002060"/>
                </a:solidFill>
                <a:latin typeface="Arial" panose="020B0604020202020204" pitchFamily="34" charset="0"/>
                <a:cs typeface="Arial" panose="020B0604020202020204" pitchFamily="34" charset="0"/>
              </a:rPr>
              <a:t>PHẦN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NỘI</a:t>
            </a:r>
            <a:r>
              <a:rPr lang="en-US" sz="1800" dirty="0">
                <a:solidFill>
                  <a:srgbClr val="002060"/>
                </a:solidFill>
                <a:latin typeface="Arial" panose="020B0604020202020204" pitchFamily="34" charset="0"/>
                <a:cs typeface="Arial" panose="020B0604020202020204" pitchFamily="34" charset="0"/>
              </a:rPr>
              <a:t> DUNG </a:t>
            </a:r>
            <a:r>
              <a:rPr lang="en-US" sz="1800" dirty="0" err="1">
                <a:solidFill>
                  <a:srgbClr val="002060"/>
                </a:solidFill>
                <a:latin typeface="Arial" panose="020B0604020202020204" pitchFamily="34" charset="0"/>
                <a:cs typeface="Arial" panose="020B0604020202020204" pitchFamily="34" charset="0"/>
              </a:rPr>
              <a:t>CHÍNH</a:t>
            </a:r>
            <a:endParaRPr lang="en-US" sz="1800" dirty="0">
              <a:solidFill>
                <a:srgbClr val="002060"/>
              </a:solidFill>
              <a:latin typeface="Arial" panose="020B0604020202020204" pitchFamily="34" charset="0"/>
              <a:cs typeface="Arial" panose="020B0604020202020204" pitchFamily="34" charset="0"/>
            </a:endParaRPr>
          </a:p>
          <a:p>
            <a:pPr lvl="0"/>
            <a:r>
              <a:rPr lang="en-US" sz="1800" cap="none" dirty="0">
                <a:solidFill>
                  <a:srgbClr val="002060"/>
                </a:solidFill>
                <a:latin typeface="Arial" panose="020B0604020202020204" pitchFamily="34" charset="0"/>
                <a:cs typeface="Arial" panose="020B0604020202020204" pitchFamily="34" charset="0"/>
              </a:rPr>
              <a:t>- 6 </a:t>
            </a:r>
            <a:r>
              <a:rPr lang="en-US" sz="1800" cap="none" dirty="0" err="1">
                <a:solidFill>
                  <a:srgbClr val="002060"/>
                </a:solidFill>
                <a:latin typeface="Arial" panose="020B0604020202020204" pitchFamily="34" charset="0"/>
                <a:cs typeface="Arial" panose="020B0604020202020204" pitchFamily="34" charset="0"/>
              </a:rPr>
              <a:t>chủ</a:t>
            </a:r>
            <a:r>
              <a:rPr lang="en-US" sz="1800" cap="none" dirty="0">
                <a:solidFill>
                  <a:srgbClr val="002060"/>
                </a:solidFill>
                <a:latin typeface="Arial" panose="020B0604020202020204" pitchFamily="34" charset="0"/>
                <a:cs typeface="Arial" panose="020B0604020202020204" pitchFamily="34" charset="0"/>
              </a:rPr>
              <a:t> </a:t>
            </a:r>
            <a:r>
              <a:rPr lang="en-US" sz="1800" cap="none" dirty="0" err="1">
                <a:solidFill>
                  <a:srgbClr val="002060"/>
                </a:solidFill>
                <a:latin typeface="Arial" panose="020B0604020202020204" pitchFamily="34" charset="0"/>
                <a:cs typeface="Arial" panose="020B0604020202020204" pitchFamily="34" charset="0"/>
              </a:rPr>
              <a:t>đề</a:t>
            </a:r>
            <a:endParaRPr lang="en-US" sz="1800" cap="none" dirty="0">
              <a:solidFill>
                <a:srgbClr val="002060"/>
              </a:solidFill>
              <a:latin typeface="Arial" panose="020B0604020202020204" pitchFamily="34" charset="0"/>
              <a:cs typeface="Arial" panose="020B0604020202020204" pitchFamily="34" charset="0"/>
            </a:endParaRPr>
          </a:p>
          <a:p>
            <a:pPr lvl="0"/>
            <a:r>
              <a:rPr lang="en-US" sz="1800" cap="none" dirty="0">
                <a:solidFill>
                  <a:srgbClr val="002060"/>
                </a:solidFill>
                <a:latin typeface="Arial" panose="020B0604020202020204" pitchFamily="34" charset="0"/>
                <a:cs typeface="Arial" panose="020B0604020202020204" pitchFamily="34" charset="0"/>
              </a:rPr>
              <a:t>- 18 </a:t>
            </a:r>
            <a:r>
              <a:rPr lang="en-US" sz="1800" cap="none" dirty="0" err="1">
                <a:solidFill>
                  <a:srgbClr val="002060"/>
                </a:solidFill>
                <a:latin typeface="Arial" panose="020B0604020202020204" pitchFamily="34" charset="0"/>
                <a:cs typeface="Arial" panose="020B0604020202020204" pitchFamily="34" charset="0"/>
              </a:rPr>
              <a:t>bài</a:t>
            </a:r>
            <a:r>
              <a:rPr lang="en-US" sz="1800" cap="none" dirty="0">
                <a:solidFill>
                  <a:srgbClr val="002060"/>
                </a:solidFill>
                <a:latin typeface="Arial" panose="020B0604020202020204" pitchFamily="34" charset="0"/>
                <a:cs typeface="Arial" panose="020B0604020202020204" pitchFamily="34" charset="0"/>
              </a:rPr>
              <a:t> </a:t>
            </a:r>
            <a:r>
              <a:rPr lang="en-US" sz="1800" cap="none" dirty="0" err="1">
                <a:solidFill>
                  <a:srgbClr val="002060"/>
                </a:solidFill>
                <a:latin typeface="Arial" panose="020B0604020202020204" pitchFamily="34" charset="0"/>
                <a:cs typeface="Arial" panose="020B0604020202020204" pitchFamily="34" charset="0"/>
              </a:rPr>
              <a:t>học</a:t>
            </a:r>
            <a:endParaRPr lang="vi-VN" sz="1800" cap="none" dirty="0">
              <a:solidFill>
                <a:srgbClr val="002060"/>
              </a:solidFill>
              <a:latin typeface="Arial" panose="020B0604020202020204" pitchFamily="34" charset="0"/>
              <a:cs typeface="Arial" panose="020B0604020202020204" pitchFamily="34" charset="0"/>
            </a:endParaRPr>
          </a:p>
        </p:txBody>
      </p:sp>
      <p:sp>
        <p:nvSpPr>
          <p:cNvPr id="16" name="Title 3">
            <a:extLst>
              <a:ext uri="{FF2B5EF4-FFF2-40B4-BE49-F238E27FC236}">
                <a16:creationId xmlns:a16="http://schemas.microsoft.com/office/drawing/2014/main" id="{C506A41E-D917-6341-970E-285B657E7309}"/>
              </a:ext>
            </a:extLst>
          </p:cNvPr>
          <p:cNvSpPr txBox="1">
            <a:spLocks/>
          </p:cNvSpPr>
          <p:nvPr/>
        </p:nvSpPr>
        <p:spPr>
          <a:xfrm>
            <a:off x="471057" y="1985482"/>
            <a:ext cx="3186659" cy="1216164"/>
          </a:xfrm>
          <a:prstGeom prst="rect">
            <a:avLst/>
          </a:prstGeom>
          <a:solidFill>
            <a:schemeClr val="accent2">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lvl="0">
              <a:lnSpc>
                <a:spcPct val="100000"/>
              </a:lnSpc>
            </a:pPr>
            <a:r>
              <a:rPr lang="en-US" sz="1800" dirty="0" err="1">
                <a:solidFill>
                  <a:srgbClr val="002060"/>
                </a:solidFill>
                <a:latin typeface="Aaril"/>
              </a:rPr>
              <a:t>PHẦN</a:t>
            </a:r>
            <a:r>
              <a:rPr lang="en-US" sz="1800" dirty="0">
                <a:solidFill>
                  <a:srgbClr val="002060"/>
                </a:solidFill>
                <a:latin typeface="Aaril"/>
              </a:rPr>
              <a:t> </a:t>
            </a:r>
            <a:r>
              <a:rPr lang="en-US" sz="1800" dirty="0" err="1">
                <a:solidFill>
                  <a:srgbClr val="002060"/>
                </a:solidFill>
                <a:latin typeface="Aaril"/>
              </a:rPr>
              <a:t>MỞ</a:t>
            </a:r>
            <a:r>
              <a:rPr lang="en-US" sz="1800" dirty="0">
                <a:solidFill>
                  <a:srgbClr val="002060"/>
                </a:solidFill>
                <a:latin typeface="Aaril"/>
              </a:rPr>
              <a:t> </a:t>
            </a:r>
            <a:r>
              <a:rPr lang="en-US" sz="1800" dirty="0" err="1">
                <a:solidFill>
                  <a:srgbClr val="002060"/>
                </a:solidFill>
                <a:latin typeface="Aaril"/>
              </a:rPr>
              <a:t>ĐẦU</a:t>
            </a:r>
            <a:endParaRPr lang="en-US" sz="1800" dirty="0">
              <a:solidFill>
                <a:srgbClr val="002060"/>
              </a:solidFill>
              <a:latin typeface="Aaril"/>
            </a:endParaRPr>
          </a:p>
          <a:p>
            <a:pPr lvl="0">
              <a:lnSpc>
                <a:spcPct val="100000"/>
              </a:lnSpc>
            </a:pPr>
            <a:r>
              <a:rPr lang="en-US" sz="1800" cap="none" dirty="0" err="1">
                <a:solidFill>
                  <a:srgbClr val="002060"/>
                </a:solidFill>
                <a:latin typeface="Aaril"/>
              </a:rPr>
              <a:t>Bìa</a:t>
            </a:r>
            <a:r>
              <a:rPr lang="en-US" sz="1800" cap="none" dirty="0">
                <a:solidFill>
                  <a:srgbClr val="002060"/>
                </a:solidFill>
                <a:latin typeface="Aaril"/>
              </a:rPr>
              <a:t> </a:t>
            </a:r>
            <a:r>
              <a:rPr lang="en-US" sz="1800" cap="none" dirty="0" err="1">
                <a:solidFill>
                  <a:srgbClr val="002060"/>
                </a:solidFill>
                <a:latin typeface="Aaril"/>
              </a:rPr>
              <a:t>sách</a:t>
            </a:r>
            <a:r>
              <a:rPr lang="en-US" sz="1800" cap="none" dirty="0">
                <a:solidFill>
                  <a:srgbClr val="002060"/>
                </a:solidFill>
                <a:latin typeface="Aaril"/>
              </a:rPr>
              <a:t> - </a:t>
            </a:r>
            <a:r>
              <a:rPr lang="en-US" sz="1800" cap="none" dirty="0" err="1">
                <a:solidFill>
                  <a:srgbClr val="002060"/>
                </a:solidFill>
                <a:latin typeface="Aaril"/>
              </a:rPr>
              <a:t>Hướng</a:t>
            </a:r>
            <a:r>
              <a:rPr lang="en-US" sz="1800" cap="none" dirty="0">
                <a:solidFill>
                  <a:srgbClr val="002060"/>
                </a:solidFill>
                <a:latin typeface="Aaril"/>
              </a:rPr>
              <a:t> </a:t>
            </a:r>
            <a:r>
              <a:rPr lang="en-US" sz="1800" cap="none" dirty="0" err="1">
                <a:solidFill>
                  <a:srgbClr val="002060"/>
                </a:solidFill>
                <a:latin typeface="Aaril"/>
              </a:rPr>
              <a:t>dẫn</a:t>
            </a:r>
            <a:r>
              <a:rPr lang="en-US" sz="1800" cap="none" dirty="0">
                <a:solidFill>
                  <a:srgbClr val="002060"/>
                </a:solidFill>
                <a:latin typeface="Aaril"/>
              </a:rPr>
              <a:t> </a:t>
            </a:r>
            <a:br>
              <a:rPr lang="en-US" sz="1800" cap="none" dirty="0">
                <a:solidFill>
                  <a:srgbClr val="002060"/>
                </a:solidFill>
                <a:latin typeface="Aaril"/>
              </a:rPr>
            </a:br>
            <a:r>
              <a:rPr lang="en-US" sz="1800" cap="none" dirty="0" err="1">
                <a:solidFill>
                  <a:srgbClr val="002060"/>
                </a:solidFill>
                <a:latin typeface="Aaril"/>
              </a:rPr>
              <a:t>sử</a:t>
            </a:r>
            <a:r>
              <a:rPr lang="en-US" sz="1800" cap="none" dirty="0">
                <a:solidFill>
                  <a:srgbClr val="002060"/>
                </a:solidFill>
                <a:latin typeface="Aaril"/>
              </a:rPr>
              <a:t> </a:t>
            </a:r>
            <a:r>
              <a:rPr lang="en-US" sz="1800" cap="none" dirty="0" err="1">
                <a:solidFill>
                  <a:srgbClr val="002060"/>
                </a:solidFill>
                <a:latin typeface="Aaril"/>
              </a:rPr>
              <a:t>dụng</a:t>
            </a:r>
            <a:r>
              <a:rPr lang="en-US" sz="1800" cap="none" dirty="0">
                <a:solidFill>
                  <a:srgbClr val="002060"/>
                </a:solidFill>
                <a:latin typeface="Aaril"/>
              </a:rPr>
              <a:t> </a:t>
            </a:r>
            <a:r>
              <a:rPr lang="en-US" sz="1800" cap="none" dirty="0" err="1">
                <a:solidFill>
                  <a:srgbClr val="002060"/>
                </a:solidFill>
                <a:latin typeface="Aaril"/>
              </a:rPr>
              <a:t>sách</a:t>
            </a:r>
            <a:r>
              <a:rPr lang="en-US" sz="1800" cap="none" dirty="0">
                <a:solidFill>
                  <a:srgbClr val="002060"/>
                </a:solidFill>
                <a:latin typeface="Aaril"/>
              </a:rPr>
              <a:t> - </a:t>
            </a:r>
            <a:r>
              <a:rPr lang="en-US" sz="1800" cap="none" dirty="0" err="1">
                <a:solidFill>
                  <a:srgbClr val="002060"/>
                </a:solidFill>
                <a:latin typeface="Aaril"/>
              </a:rPr>
              <a:t>Lời</a:t>
            </a:r>
            <a:r>
              <a:rPr lang="en-US" sz="1800" cap="none" dirty="0">
                <a:solidFill>
                  <a:srgbClr val="002060"/>
                </a:solidFill>
                <a:latin typeface="Aaril"/>
              </a:rPr>
              <a:t> </a:t>
            </a:r>
            <a:r>
              <a:rPr lang="en-US" sz="1800" cap="none" dirty="0" err="1">
                <a:solidFill>
                  <a:srgbClr val="002060"/>
                </a:solidFill>
                <a:latin typeface="Aaril"/>
              </a:rPr>
              <a:t>nói</a:t>
            </a:r>
            <a:r>
              <a:rPr lang="en-US" sz="1800" cap="none" dirty="0">
                <a:solidFill>
                  <a:srgbClr val="002060"/>
                </a:solidFill>
                <a:latin typeface="Aaril"/>
              </a:rPr>
              <a:t> </a:t>
            </a:r>
            <a:r>
              <a:rPr lang="en-US" sz="1800" cap="none" dirty="0" err="1">
                <a:solidFill>
                  <a:srgbClr val="002060"/>
                </a:solidFill>
                <a:latin typeface="Aaril"/>
              </a:rPr>
              <a:t>đầu</a:t>
            </a:r>
            <a:endParaRPr lang="en-US" sz="1800" cap="none" dirty="0">
              <a:solidFill>
                <a:srgbClr val="002060"/>
              </a:solidFill>
              <a:latin typeface="Aaril"/>
            </a:endParaRPr>
          </a:p>
        </p:txBody>
      </p:sp>
      <p:sp>
        <p:nvSpPr>
          <p:cNvPr id="17" name="Title 3">
            <a:extLst>
              <a:ext uri="{FF2B5EF4-FFF2-40B4-BE49-F238E27FC236}">
                <a16:creationId xmlns:a16="http://schemas.microsoft.com/office/drawing/2014/main" id="{C506A41E-D917-6341-970E-285B657E7309}"/>
              </a:ext>
            </a:extLst>
          </p:cNvPr>
          <p:cNvSpPr txBox="1">
            <a:spLocks/>
          </p:cNvSpPr>
          <p:nvPr/>
        </p:nvSpPr>
        <p:spPr>
          <a:xfrm>
            <a:off x="8597532" y="1952399"/>
            <a:ext cx="3090661" cy="1216164"/>
          </a:xfrm>
          <a:prstGeom prst="rect">
            <a:avLst/>
          </a:prstGeom>
          <a:solidFill>
            <a:schemeClr val="accent1">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lvl="0"/>
            <a:r>
              <a:rPr lang="en-US" sz="1800" dirty="0" err="1">
                <a:solidFill>
                  <a:srgbClr val="002060"/>
                </a:solidFill>
                <a:latin typeface="Arial" panose="020B0604020202020204" pitchFamily="34" charset="0"/>
                <a:cs typeface="Arial" panose="020B0604020202020204" pitchFamily="34" charset="0"/>
              </a:rPr>
              <a:t>PHẦN</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CUỐI</a:t>
            </a:r>
            <a:r>
              <a:rPr lang="en-US" sz="1800" dirty="0">
                <a:solidFill>
                  <a:srgbClr val="002060"/>
                </a:solidFill>
                <a:latin typeface="Arial" panose="020B0604020202020204" pitchFamily="34" charset="0"/>
                <a:cs typeface="Arial" panose="020B0604020202020204" pitchFamily="34" charset="0"/>
              </a:rPr>
              <a:t> </a:t>
            </a:r>
            <a:r>
              <a:rPr lang="en-US" sz="1800" dirty="0" err="1">
                <a:solidFill>
                  <a:srgbClr val="002060"/>
                </a:solidFill>
                <a:latin typeface="Arial" panose="020B0604020202020204" pitchFamily="34" charset="0"/>
                <a:cs typeface="Arial" panose="020B0604020202020204" pitchFamily="34" charset="0"/>
              </a:rPr>
              <a:t>SÁCH</a:t>
            </a:r>
            <a:endParaRPr lang="en-US" sz="1800" dirty="0">
              <a:solidFill>
                <a:srgbClr val="002060"/>
              </a:solidFill>
              <a:latin typeface="Arial" panose="020B0604020202020204" pitchFamily="34" charset="0"/>
              <a:cs typeface="Arial" panose="020B0604020202020204" pitchFamily="34" charset="0"/>
            </a:endParaRPr>
          </a:p>
          <a:p>
            <a:pPr lvl="0"/>
            <a:r>
              <a:rPr lang="en-US" sz="1800" cap="none" dirty="0">
                <a:solidFill>
                  <a:srgbClr val="002060"/>
                </a:solidFill>
                <a:latin typeface="Arial" panose="020B0604020202020204" pitchFamily="34" charset="0"/>
                <a:cs typeface="Arial" panose="020B0604020202020204" pitchFamily="34" charset="0"/>
              </a:rPr>
              <a:t>- </a:t>
            </a:r>
            <a:r>
              <a:rPr lang="en-US" sz="1800" cap="none" dirty="0" err="1">
                <a:solidFill>
                  <a:srgbClr val="002060"/>
                </a:solidFill>
                <a:latin typeface="Arial" panose="020B0604020202020204" pitchFamily="34" charset="0"/>
                <a:cs typeface="Arial" panose="020B0604020202020204" pitchFamily="34" charset="0"/>
              </a:rPr>
              <a:t>Giải</a:t>
            </a:r>
            <a:r>
              <a:rPr lang="en-US" sz="1800" cap="none" dirty="0">
                <a:solidFill>
                  <a:srgbClr val="002060"/>
                </a:solidFill>
                <a:latin typeface="Arial" panose="020B0604020202020204" pitchFamily="34" charset="0"/>
                <a:cs typeface="Arial" panose="020B0604020202020204" pitchFamily="34" charset="0"/>
              </a:rPr>
              <a:t> </a:t>
            </a:r>
            <a:r>
              <a:rPr lang="en-US" sz="1800" cap="none" dirty="0" err="1">
                <a:solidFill>
                  <a:srgbClr val="002060"/>
                </a:solidFill>
                <a:latin typeface="Arial" panose="020B0604020202020204" pitchFamily="34" charset="0"/>
                <a:cs typeface="Arial" panose="020B0604020202020204" pitchFamily="34" charset="0"/>
              </a:rPr>
              <a:t>thích</a:t>
            </a:r>
            <a:r>
              <a:rPr lang="en-US" sz="1800" cap="none" dirty="0">
                <a:solidFill>
                  <a:srgbClr val="002060"/>
                </a:solidFill>
                <a:latin typeface="Arial" panose="020B0604020202020204" pitchFamily="34" charset="0"/>
                <a:cs typeface="Arial" panose="020B0604020202020204" pitchFamily="34" charset="0"/>
              </a:rPr>
              <a:t> </a:t>
            </a:r>
            <a:r>
              <a:rPr lang="en-US" sz="1800" cap="none" dirty="0" err="1">
                <a:solidFill>
                  <a:srgbClr val="002060"/>
                </a:solidFill>
                <a:latin typeface="Arial" panose="020B0604020202020204" pitchFamily="34" charset="0"/>
                <a:cs typeface="Arial" panose="020B0604020202020204" pitchFamily="34" charset="0"/>
              </a:rPr>
              <a:t>thuật</a:t>
            </a:r>
            <a:r>
              <a:rPr lang="en-US" sz="1800" cap="none" dirty="0">
                <a:solidFill>
                  <a:srgbClr val="002060"/>
                </a:solidFill>
                <a:latin typeface="Arial" panose="020B0604020202020204" pitchFamily="34" charset="0"/>
                <a:cs typeface="Arial" panose="020B0604020202020204" pitchFamily="34" charset="0"/>
              </a:rPr>
              <a:t> </a:t>
            </a:r>
            <a:r>
              <a:rPr lang="en-US" sz="1800" cap="none" dirty="0" err="1">
                <a:solidFill>
                  <a:srgbClr val="002060"/>
                </a:solidFill>
                <a:latin typeface="Arial" panose="020B0604020202020204" pitchFamily="34" charset="0"/>
                <a:cs typeface="Arial" panose="020B0604020202020204" pitchFamily="34" charset="0"/>
              </a:rPr>
              <a:t>ngữ</a:t>
            </a:r>
            <a:endParaRPr lang="en-US" sz="1800" cap="none" dirty="0">
              <a:solidFill>
                <a:srgbClr val="002060"/>
              </a:solidFill>
              <a:latin typeface="Arial" panose="020B0604020202020204" pitchFamily="34" charset="0"/>
              <a:cs typeface="Arial" panose="020B0604020202020204" pitchFamily="34" charset="0"/>
            </a:endParaRPr>
          </a:p>
          <a:p>
            <a:pPr lvl="0"/>
            <a:r>
              <a:rPr lang="en-US" sz="1800" cap="none" dirty="0">
                <a:solidFill>
                  <a:srgbClr val="002060"/>
                </a:solidFill>
                <a:latin typeface="Arial" panose="020B0604020202020204" pitchFamily="34" charset="0"/>
                <a:cs typeface="Arial" panose="020B0604020202020204" pitchFamily="34" charset="0"/>
              </a:rPr>
              <a:t>- </a:t>
            </a:r>
            <a:r>
              <a:rPr lang="en-US" sz="1800" cap="none" dirty="0" err="1">
                <a:solidFill>
                  <a:srgbClr val="002060"/>
                </a:solidFill>
                <a:latin typeface="Arial" panose="020B0604020202020204" pitchFamily="34" charset="0"/>
                <a:cs typeface="Arial" panose="020B0604020202020204" pitchFamily="34" charset="0"/>
              </a:rPr>
              <a:t>Thông</a:t>
            </a:r>
            <a:r>
              <a:rPr lang="en-US" sz="1800" cap="none" dirty="0">
                <a:solidFill>
                  <a:srgbClr val="002060"/>
                </a:solidFill>
                <a:latin typeface="Arial" panose="020B0604020202020204" pitchFamily="34" charset="0"/>
                <a:cs typeface="Arial" panose="020B0604020202020204" pitchFamily="34" charset="0"/>
              </a:rPr>
              <a:t> tin </a:t>
            </a:r>
            <a:r>
              <a:rPr lang="en-US" sz="1800" cap="none" dirty="0" err="1">
                <a:solidFill>
                  <a:srgbClr val="002060"/>
                </a:solidFill>
                <a:latin typeface="Arial" panose="020B0604020202020204" pitchFamily="34" charset="0"/>
                <a:cs typeface="Arial" panose="020B0604020202020204" pitchFamily="34" charset="0"/>
              </a:rPr>
              <a:t>xuất</a:t>
            </a:r>
            <a:r>
              <a:rPr lang="en-US" sz="1800" cap="none" dirty="0">
                <a:solidFill>
                  <a:srgbClr val="002060"/>
                </a:solidFill>
                <a:latin typeface="Arial" panose="020B0604020202020204" pitchFamily="34" charset="0"/>
                <a:cs typeface="Arial" panose="020B0604020202020204" pitchFamily="34" charset="0"/>
              </a:rPr>
              <a:t> </a:t>
            </a:r>
            <a:r>
              <a:rPr lang="en-US" sz="1800" cap="none" dirty="0" err="1">
                <a:solidFill>
                  <a:srgbClr val="002060"/>
                </a:solidFill>
                <a:latin typeface="Arial" panose="020B0604020202020204" pitchFamily="34" charset="0"/>
                <a:cs typeface="Arial" panose="020B0604020202020204" pitchFamily="34" charset="0"/>
              </a:rPr>
              <a:t>bản</a:t>
            </a:r>
            <a:endParaRPr lang="vi-VN" sz="1800" cap="none" dirty="0">
              <a:solidFill>
                <a:srgbClr val="00206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6"/>
          <a:stretch>
            <a:fillRect/>
          </a:stretch>
        </p:blipFill>
        <p:spPr>
          <a:xfrm>
            <a:off x="8136177" y="3355442"/>
            <a:ext cx="2017582" cy="2826680"/>
          </a:xfrm>
          <a:prstGeom prst="rect">
            <a:avLst/>
          </a:prstGeom>
        </p:spPr>
      </p:pic>
      <p:pic>
        <p:nvPicPr>
          <p:cNvPr id="5" name="Picture 4"/>
          <p:cNvPicPr>
            <a:picLocks noChangeAspect="1"/>
          </p:cNvPicPr>
          <p:nvPr/>
        </p:nvPicPr>
        <p:blipFill>
          <a:blip r:embed="rId7"/>
          <a:stretch>
            <a:fillRect/>
          </a:stretch>
        </p:blipFill>
        <p:spPr>
          <a:xfrm>
            <a:off x="10153759" y="3355443"/>
            <a:ext cx="2014139" cy="2826680"/>
          </a:xfrm>
          <a:prstGeom prst="rect">
            <a:avLst/>
          </a:prstGeom>
        </p:spPr>
      </p:pic>
    </p:spTree>
    <p:extLst>
      <p:ext uri="{BB962C8B-B14F-4D97-AF65-F5344CB8AC3E}">
        <p14:creationId xmlns:p14="http://schemas.microsoft.com/office/powerpoint/2010/main" val="3547854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fld id="{74A3404E-108D-4C83-932E-0A353F71BD4D}" type="slidenum">
              <a:rPr lang="en-US" smtClean="0">
                <a:solidFill>
                  <a:srgbClr val="0070C0"/>
                </a:solidFill>
              </a:rPr>
              <a:pPr/>
              <a:t>9</a:t>
            </a:fld>
            <a:endParaRPr lang="en-US">
              <a:solidFill>
                <a:srgbClr val="0070C0"/>
              </a:solidFill>
            </a:endParaRPr>
          </a:p>
        </p:txBody>
      </p:sp>
      <p:grpSp>
        <p:nvGrpSpPr>
          <p:cNvPr id="20" name="Group 19"/>
          <p:cNvGrpSpPr/>
          <p:nvPr/>
        </p:nvGrpSpPr>
        <p:grpSpPr>
          <a:xfrm>
            <a:off x="634114" y="1763093"/>
            <a:ext cx="10868082" cy="4593258"/>
            <a:chOff x="-1099909" y="1123950"/>
            <a:chExt cx="10711218" cy="4229948"/>
          </a:xfrm>
        </p:grpSpPr>
        <p:grpSp>
          <p:nvGrpSpPr>
            <p:cNvPr id="21" name="Group 20"/>
            <p:cNvGrpSpPr/>
            <p:nvPr/>
          </p:nvGrpSpPr>
          <p:grpSpPr>
            <a:xfrm>
              <a:off x="-1099909" y="1123950"/>
              <a:ext cx="10711218" cy="4229948"/>
              <a:chOff x="-1099909" y="1123950"/>
              <a:chExt cx="10711218" cy="4229948"/>
            </a:xfrm>
          </p:grpSpPr>
          <p:graphicFrame>
            <p:nvGraphicFramePr>
              <p:cNvPr id="26" name="Sơ đồ 9"/>
              <p:cNvGraphicFramePr/>
              <p:nvPr>
                <p:extLst>
                  <p:ext uri="{D42A27DB-BD31-4B8C-83A1-F6EECF244321}">
                    <p14:modId xmlns:p14="http://schemas.microsoft.com/office/powerpoint/2010/main" val="1905661854"/>
                  </p:ext>
                </p:extLst>
              </p:nvPr>
            </p:nvGraphicFramePr>
            <p:xfrm>
              <a:off x="4926843" y="1218725"/>
              <a:ext cx="4684466" cy="38490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Right Arrow 26"/>
              <p:cNvSpPr/>
              <p:nvPr/>
            </p:nvSpPr>
            <p:spPr>
              <a:xfrm>
                <a:off x="-1099909" y="1123950"/>
                <a:ext cx="5799449" cy="1219199"/>
              </a:xfrm>
              <a:prstGeom prst="rightArrow">
                <a:avLst>
                  <a:gd name="adj1" fmla="val 77888"/>
                  <a:gd name="adj2" fmla="val 23810"/>
                </a:avLst>
              </a:prstGeom>
              <a:solidFill>
                <a:schemeClr val="accent2">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1" dirty="0" err="1">
                    <a:solidFill>
                      <a:schemeClr val="accent5">
                        <a:lumMod val="75000"/>
                      </a:schemeClr>
                    </a:solidFill>
                  </a:rPr>
                  <a:t>Thông</a:t>
                </a:r>
                <a:r>
                  <a:rPr lang="en-US" sz="2000" b="1" i="1" dirty="0">
                    <a:solidFill>
                      <a:schemeClr val="accent5">
                        <a:lumMod val="75000"/>
                      </a:schemeClr>
                    </a:solidFill>
                  </a:rPr>
                  <a:t> </a:t>
                </a:r>
                <a:r>
                  <a:rPr lang="en-US" sz="2000" b="1" i="1" dirty="0" err="1">
                    <a:solidFill>
                      <a:schemeClr val="accent5">
                        <a:lumMod val="75000"/>
                      </a:schemeClr>
                    </a:solidFill>
                  </a:rPr>
                  <a:t>tư</a:t>
                </a:r>
                <a:r>
                  <a:rPr lang="en-US" sz="2000" b="1" i="1" dirty="0">
                    <a:solidFill>
                      <a:schemeClr val="accent5">
                        <a:lumMod val="75000"/>
                      </a:schemeClr>
                    </a:solidFill>
                  </a:rPr>
                  <a:t> 33/2017/TT/BGDĐT </a:t>
                </a:r>
                <a:r>
                  <a:rPr lang="en-US" sz="2000" b="1" dirty="0" err="1">
                    <a:solidFill>
                      <a:schemeClr val="accent5">
                        <a:lumMod val="75000"/>
                      </a:schemeClr>
                    </a:solidFill>
                  </a:rPr>
                  <a:t>quy</a:t>
                </a:r>
                <a:r>
                  <a:rPr lang="en-US" sz="2000" b="1" dirty="0">
                    <a:solidFill>
                      <a:schemeClr val="accent5">
                        <a:lumMod val="75000"/>
                      </a:schemeClr>
                    </a:solidFill>
                  </a:rPr>
                  <a:t> </a:t>
                </a:r>
                <a:r>
                  <a:rPr lang="en-US" sz="2000" b="1" dirty="0" err="1">
                    <a:solidFill>
                      <a:schemeClr val="accent5">
                        <a:lumMod val="75000"/>
                      </a:schemeClr>
                    </a:solidFill>
                  </a:rPr>
                  <a:t>định</a:t>
                </a:r>
                <a:r>
                  <a:rPr lang="en-US" sz="2000" b="1" dirty="0">
                    <a:solidFill>
                      <a:schemeClr val="accent5">
                        <a:lumMod val="75000"/>
                      </a:schemeClr>
                    </a:solidFill>
                  </a:rPr>
                  <a:t> </a:t>
                </a:r>
                <a:r>
                  <a:rPr lang="en-US" sz="2000" b="1" dirty="0" err="1">
                    <a:solidFill>
                      <a:schemeClr val="accent5">
                        <a:lumMod val="75000"/>
                      </a:schemeClr>
                    </a:solidFill>
                  </a:rPr>
                  <a:t>cấu</a:t>
                </a:r>
                <a:r>
                  <a:rPr lang="en-US" sz="2000" b="1" dirty="0">
                    <a:solidFill>
                      <a:schemeClr val="accent5">
                        <a:lumMod val="75000"/>
                      </a:schemeClr>
                    </a:solidFill>
                  </a:rPr>
                  <a:t> </a:t>
                </a:r>
                <a:r>
                  <a:rPr lang="en-US" sz="2000" b="1" dirty="0" err="1">
                    <a:solidFill>
                      <a:schemeClr val="accent5">
                        <a:lumMod val="75000"/>
                      </a:schemeClr>
                    </a:solidFill>
                  </a:rPr>
                  <a:t>trúc</a:t>
                </a:r>
                <a:r>
                  <a:rPr lang="en-US" sz="2000" b="1" dirty="0">
                    <a:solidFill>
                      <a:schemeClr val="accent5">
                        <a:lumMod val="75000"/>
                      </a:schemeClr>
                    </a:solidFill>
                  </a:rPr>
                  <a:t> </a:t>
                </a:r>
                <a:br>
                  <a:rPr lang="en-US" sz="2000" b="1" dirty="0">
                    <a:solidFill>
                      <a:schemeClr val="accent5">
                        <a:lumMod val="75000"/>
                      </a:schemeClr>
                    </a:solidFill>
                  </a:rPr>
                </a:br>
                <a:r>
                  <a:rPr lang="en-US" sz="2000" b="1" dirty="0" err="1">
                    <a:solidFill>
                      <a:schemeClr val="accent5">
                        <a:lumMod val="75000"/>
                      </a:schemeClr>
                    </a:solidFill>
                  </a:rPr>
                  <a:t>bài</a:t>
                </a:r>
                <a:r>
                  <a:rPr lang="en-US" sz="2000" b="1" dirty="0">
                    <a:solidFill>
                      <a:schemeClr val="accent5">
                        <a:lumMod val="75000"/>
                      </a:schemeClr>
                    </a:solidFill>
                  </a:rPr>
                  <a:t> </a:t>
                </a:r>
                <a:r>
                  <a:rPr lang="en-US" sz="2000" b="1" dirty="0" err="1">
                    <a:solidFill>
                      <a:schemeClr val="accent5">
                        <a:lumMod val="75000"/>
                      </a:schemeClr>
                    </a:solidFill>
                  </a:rPr>
                  <a:t>học</a:t>
                </a:r>
                <a:r>
                  <a:rPr lang="en-US" sz="2000" b="1" dirty="0">
                    <a:solidFill>
                      <a:schemeClr val="accent5">
                        <a:lumMod val="75000"/>
                      </a:schemeClr>
                    </a:solidFill>
                  </a:rPr>
                  <a:t> </a:t>
                </a:r>
                <a:r>
                  <a:rPr lang="en-US" sz="2000" b="1" dirty="0" err="1">
                    <a:solidFill>
                      <a:schemeClr val="accent5">
                        <a:lumMod val="75000"/>
                      </a:schemeClr>
                    </a:solidFill>
                  </a:rPr>
                  <a:t>gồm</a:t>
                </a:r>
                <a:r>
                  <a:rPr lang="en-US" sz="2000" b="1" dirty="0">
                    <a:solidFill>
                      <a:schemeClr val="accent5">
                        <a:lumMod val="75000"/>
                      </a:schemeClr>
                    </a:solidFill>
                  </a:rPr>
                  <a:t>: </a:t>
                </a:r>
                <a:r>
                  <a:rPr lang="en-US" sz="2000" b="1" dirty="0" err="1">
                    <a:solidFill>
                      <a:schemeClr val="accent5">
                        <a:lumMod val="75000"/>
                      </a:schemeClr>
                    </a:solidFill>
                  </a:rPr>
                  <a:t>Mở</a:t>
                </a:r>
                <a:r>
                  <a:rPr lang="en-US" sz="2000" b="1" dirty="0">
                    <a:solidFill>
                      <a:schemeClr val="accent5">
                        <a:lumMod val="75000"/>
                      </a:schemeClr>
                    </a:solidFill>
                  </a:rPr>
                  <a:t> </a:t>
                </a:r>
                <a:r>
                  <a:rPr lang="en-US" sz="2000" b="1" dirty="0" err="1">
                    <a:solidFill>
                      <a:schemeClr val="accent5">
                        <a:lumMod val="75000"/>
                      </a:schemeClr>
                    </a:solidFill>
                  </a:rPr>
                  <a:t>đầu</a:t>
                </a:r>
                <a:r>
                  <a:rPr lang="en-US" sz="2000" b="1" dirty="0">
                    <a:solidFill>
                      <a:schemeClr val="accent5">
                        <a:lumMod val="75000"/>
                      </a:schemeClr>
                    </a:solidFill>
                  </a:rPr>
                  <a:t>, </a:t>
                </a:r>
                <a:r>
                  <a:rPr lang="en-US" sz="2000" b="1" dirty="0" err="1">
                    <a:solidFill>
                      <a:schemeClr val="accent5">
                        <a:lumMod val="75000"/>
                      </a:schemeClr>
                    </a:solidFill>
                  </a:rPr>
                  <a:t>Kiến</a:t>
                </a:r>
                <a:r>
                  <a:rPr lang="en-US" sz="2000" b="1" dirty="0">
                    <a:solidFill>
                      <a:schemeClr val="accent5">
                        <a:lumMod val="75000"/>
                      </a:schemeClr>
                    </a:solidFill>
                  </a:rPr>
                  <a:t> </a:t>
                </a:r>
                <a:r>
                  <a:rPr lang="en-US" sz="2000" b="1" dirty="0" err="1">
                    <a:solidFill>
                      <a:schemeClr val="accent5">
                        <a:lumMod val="75000"/>
                      </a:schemeClr>
                    </a:solidFill>
                  </a:rPr>
                  <a:t>thức</a:t>
                </a:r>
                <a:r>
                  <a:rPr lang="en-US" sz="2000" b="1" dirty="0">
                    <a:solidFill>
                      <a:schemeClr val="accent5">
                        <a:lumMod val="75000"/>
                      </a:schemeClr>
                    </a:solidFill>
                  </a:rPr>
                  <a:t> </a:t>
                </a:r>
                <a:r>
                  <a:rPr lang="en-US" sz="2000" b="1" dirty="0" err="1">
                    <a:solidFill>
                      <a:schemeClr val="accent5">
                        <a:lumMod val="75000"/>
                      </a:schemeClr>
                    </a:solidFill>
                  </a:rPr>
                  <a:t>mới</a:t>
                </a:r>
                <a:r>
                  <a:rPr lang="en-US" sz="2000" b="1" dirty="0">
                    <a:solidFill>
                      <a:schemeClr val="accent5">
                        <a:lumMod val="75000"/>
                      </a:schemeClr>
                    </a:solidFill>
                  </a:rPr>
                  <a:t>, </a:t>
                </a:r>
                <a:r>
                  <a:rPr lang="en-US" sz="2000" b="1" dirty="0" err="1">
                    <a:solidFill>
                      <a:schemeClr val="accent5">
                        <a:lumMod val="75000"/>
                      </a:schemeClr>
                    </a:solidFill>
                  </a:rPr>
                  <a:t>Luyện</a:t>
                </a:r>
                <a:r>
                  <a:rPr lang="en-US" sz="2000" b="1" dirty="0">
                    <a:solidFill>
                      <a:schemeClr val="accent5">
                        <a:lumMod val="75000"/>
                      </a:schemeClr>
                    </a:solidFill>
                  </a:rPr>
                  <a:t> </a:t>
                </a:r>
                <a:r>
                  <a:rPr lang="en-US" sz="2000" b="1" dirty="0" err="1">
                    <a:solidFill>
                      <a:schemeClr val="accent5">
                        <a:lumMod val="75000"/>
                      </a:schemeClr>
                    </a:solidFill>
                  </a:rPr>
                  <a:t>tập</a:t>
                </a:r>
                <a:r>
                  <a:rPr lang="en-US" sz="2000" b="1" dirty="0">
                    <a:solidFill>
                      <a:schemeClr val="accent5">
                        <a:lumMod val="75000"/>
                      </a:schemeClr>
                    </a:solidFill>
                  </a:rPr>
                  <a:t>, </a:t>
                </a:r>
                <a:r>
                  <a:rPr lang="en-US" sz="2000" b="1" dirty="0" err="1">
                    <a:solidFill>
                      <a:schemeClr val="accent5">
                        <a:lumMod val="75000"/>
                      </a:schemeClr>
                    </a:solidFill>
                  </a:rPr>
                  <a:t>Vận</a:t>
                </a:r>
                <a:r>
                  <a:rPr lang="en-US" sz="2000" b="1" dirty="0">
                    <a:solidFill>
                      <a:schemeClr val="accent5">
                        <a:lumMod val="75000"/>
                      </a:schemeClr>
                    </a:solidFill>
                  </a:rPr>
                  <a:t> </a:t>
                </a:r>
                <a:r>
                  <a:rPr lang="en-US" sz="2000" b="1" dirty="0" err="1">
                    <a:solidFill>
                      <a:schemeClr val="accent5">
                        <a:lumMod val="75000"/>
                      </a:schemeClr>
                    </a:solidFill>
                  </a:rPr>
                  <a:t>dụng</a:t>
                </a:r>
                <a:r>
                  <a:rPr lang="en-US" sz="2000" b="1" dirty="0">
                    <a:solidFill>
                      <a:schemeClr val="accent5">
                        <a:lumMod val="75000"/>
                      </a:schemeClr>
                    </a:solidFill>
                  </a:rPr>
                  <a:t>.</a:t>
                </a:r>
              </a:p>
            </p:txBody>
          </p:sp>
          <p:sp>
            <p:nvSpPr>
              <p:cNvPr id="28" name="Right Arrow 27"/>
              <p:cNvSpPr/>
              <p:nvPr/>
            </p:nvSpPr>
            <p:spPr>
              <a:xfrm>
                <a:off x="-1099909" y="2394339"/>
                <a:ext cx="5799449" cy="1219200"/>
              </a:xfrm>
              <a:prstGeom prst="rightArrow">
                <a:avLst>
                  <a:gd name="adj1" fmla="val 77888"/>
                  <a:gd name="adj2" fmla="val 23810"/>
                </a:avLst>
              </a:prstGeom>
              <a:solidFill>
                <a:srgbClr val="F89A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chemeClr val="accent5">
                        <a:lumMod val="75000"/>
                      </a:schemeClr>
                    </a:solidFill>
                  </a:rPr>
                  <a:t>Chương</a:t>
                </a:r>
                <a:r>
                  <a:rPr lang="en-US" sz="2000" b="1" dirty="0">
                    <a:solidFill>
                      <a:schemeClr val="accent5">
                        <a:lumMod val="75000"/>
                      </a:schemeClr>
                    </a:solidFill>
                  </a:rPr>
                  <a:t> </a:t>
                </a:r>
                <a:r>
                  <a:rPr lang="en-US" sz="2000" b="1" dirty="0" err="1">
                    <a:solidFill>
                      <a:schemeClr val="accent5">
                        <a:lumMod val="75000"/>
                      </a:schemeClr>
                    </a:solidFill>
                  </a:rPr>
                  <a:t>trình</a:t>
                </a:r>
                <a:r>
                  <a:rPr lang="en-US" sz="2000" b="1" dirty="0">
                    <a:solidFill>
                      <a:schemeClr val="accent5">
                        <a:lumMod val="75000"/>
                      </a:schemeClr>
                    </a:solidFill>
                  </a:rPr>
                  <a:t> </a:t>
                </a:r>
                <a:r>
                  <a:rPr lang="en-US" sz="2000" b="1" dirty="0" err="1">
                    <a:solidFill>
                      <a:schemeClr val="accent5">
                        <a:lumMod val="75000"/>
                      </a:schemeClr>
                    </a:solidFill>
                  </a:rPr>
                  <a:t>GDPT</a:t>
                </a:r>
                <a:r>
                  <a:rPr lang="en-US" sz="2000" b="1" dirty="0">
                    <a:solidFill>
                      <a:schemeClr val="accent5">
                        <a:lumMod val="75000"/>
                      </a:schemeClr>
                    </a:solidFill>
                  </a:rPr>
                  <a:t> </a:t>
                </a:r>
                <a:r>
                  <a:rPr lang="en-US" sz="2000" b="1" dirty="0" err="1">
                    <a:solidFill>
                      <a:schemeClr val="accent5">
                        <a:lumMod val="75000"/>
                      </a:schemeClr>
                    </a:solidFill>
                  </a:rPr>
                  <a:t>tổng</a:t>
                </a:r>
                <a:r>
                  <a:rPr lang="en-US" sz="2000" b="1" dirty="0">
                    <a:solidFill>
                      <a:schemeClr val="accent5">
                        <a:lumMod val="75000"/>
                      </a:schemeClr>
                    </a:solidFill>
                  </a:rPr>
                  <a:t> </a:t>
                </a:r>
                <a:r>
                  <a:rPr lang="en-US" sz="2000" b="1" dirty="0" err="1">
                    <a:solidFill>
                      <a:schemeClr val="accent5">
                        <a:lumMod val="75000"/>
                      </a:schemeClr>
                    </a:solidFill>
                  </a:rPr>
                  <a:t>thể</a:t>
                </a:r>
                <a:r>
                  <a:rPr lang="en-US" sz="2000" b="1" dirty="0">
                    <a:solidFill>
                      <a:schemeClr val="accent5">
                        <a:lumMod val="75000"/>
                      </a:schemeClr>
                    </a:solidFill>
                  </a:rPr>
                  <a:t> </a:t>
                </a:r>
                <a:r>
                  <a:rPr lang="en-US" sz="2000" b="1" dirty="0" err="1">
                    <a:solidFill>
                      <a:schemeClr val="accent5">
                        <a:lumMod val="75000"/>
                      </a:schemeClr>
                    </a:solidFill>
                  </a:rPr>
                  <a:t>hướng</a:t>
                </a:r>
                <a:r>
                  <a:rPr lang="en-US" sz="2000" b="1" dirty="0">
                    <a:solidFill>
                      <a:schemeClr val="accent5">
                        <a:lumMod val="75000"/>
                      </a:schemeClr>
                    </a:solidFill>
                  </a:rPr>
                  <a:t> </a:t>
                </a:r>
                <a:r>
                  <a:rPr lang="en-US" sz="2000" b="1" dirty="0" err="1">
                    <a:solidFill>
                      <a:schemeClr val="accent5">
                        <a:lumMod val="75000"/>
                      </a:schemeClr>
                    </a:solidFill>
                  </a:rPr>
                  <a:t>tới</a:t>
                </a:r>
                <a:r>
                  <a:rPr lang="en-US" sz="2000" b="1" dirty="0">
                    <a:solidFill>
                      <a:schemeClr val="accent5">
                        <a:lumMod val="75000"/>
                      </a:schemeClr>
                    </a:solidFill>
                  </a:rPr>
                  <a:t> </a:t>
                </a:r>
                <a:r>
                  <a:rPr lang="en-US" sz="2000" b="1" dirty="0" err="1">
                    <a:solidFill>
                      <a:schemeClr val="accent5">
                        <a:lumMod val="75000"/>
                      </a:schemeClr>
                    </a:solidFill>
                  </a:rPr>
                  <a:t>các</a:t>
                </a:r>
                <a:r>
                  <a:rPr lang="en-US" sz="2000" b="1" dirty="0">
                    <a:solidFill>
                      <a:schemeClr val="accent5">
                        <a:lumMod val="75000"/>
                      </a:schemeClr>
                    </a:solidFill>
                  </a:rPr>
                  <a:t> </a:t>
                </a:r>
                <a:br>
                  <a:rPr lang="en-US" sz="2000" b="1" dirty="0">
                    <a:solidFill>
                      <a:schemeClr val="accent5">
                        <a:lumMod val="75000"/>
                      </a:schemeClr>
                    </a:solidFill>
                  </a:rPr>
                </a:br>
                <a:r>
                  <a:rPr lang="en-US" sz="2000" b="1" dirty="0" err="1">
                    <a:solidFill>
                      <a:schemeClr val="accent5">
                        <a:lumMod val="75000"/>
                      </a:schemeClr>
                    </a:solidFill>
                  </a:rPr>
                  <a:t>loại</a:t>
                </a:r>
                <a:r>
                  <a:rPr lang="en-US" sz="2000" b="1" dirty="0">
                    <a:solidFill>
                      <a:schemeClr val="accent5">
                        <a:lumMod val="75000"/>
                      </a:schemeClr>
                    </a:solidFill>
                  </a:rPr>
                  <a:t> </a:t>
                </a:r>
                <a:r>
                  <a:rPr lang="en-US" sz="2000" b="1" dirty="0" err="1">
                    <a:solidFill>
                      <a:schemeClr val="accent5">
                        <a:lumMod val="75000"/>
                      </a:schemeClr>
                    </a:solidFill>
                  </a:rPr>
                  <a:t>hoạt</a:t>
                </a:r>
                <a:r>
                  <a:rPr lang="en-US" sz="2000" b="1" dirty="0">
                    <a:solidFill>
                      <a:schemeClr val="accent5">
                        <a:lumMod val="75000"/>
                      </a:schemeClr>
                    </a:solidFill>
                  </a:rPr>
                  <a:t> </a:t>
                </a:r>
                <a:r>
                  <a:rPr lang="en-US" sz="2000" b="1" dirty="0" err="1">
                    <a:solidFill>
                      <a:schemeClr val="accent5">
                        <a:lumMod val="75000"/>
                      </a:schemeClr>
                    </a:solidFill>
                  </a:rPr>
                  <a:t>động</a:t>
                </a:r>
                <a:r>
                  <a:rPr lang="en-US" sz="2000" b="1" dirty="0">
                    <a:solidFill>
                      <a:schemeClr val="accent5">
                        <a:lumMod val="75000"/>
                      </a:schemeClr>
                    </a:solidFill>
                  </a:rPr>
                  <a:t> </a:t>
                </a:r>
                <a:r>
                  <a:rPr lang="en-US" sz="2000" b="1" dirty="0" err="1">
                    <a:solidFill>
                      <a:schemeClr val="accent5">
                        <a:lumMod val="75000"/>
                      </a:schemeClr>
                    </a:solidFill>
                  </a:rPr>
                  <a:t>học</a:t>
                </a:r>
                <a:r>
                  <a:rPr lang="en-US" sz="2000" b="1" dirty="0">
                    <a:solidFill>
                      <a:schemeClr val="accent5">
                        <a:lumMod val="75000"/>
                      </a:schemeClr>
                    </a:solidFill>
                  </a:rPr>
                  <a:t> </a:t>
                </a:r>
                <a:r>
                  <a:rPr lang="en-US" sz="2000" b="1" dirty="0" err="1">
                    <a:solidFill>
                      <a:schemeClr val="accent5">
                        <a:lumMod val="75000"/>
                      </a:schemeClr>
                    </a:solidFill>
                  </a:rPr>
                  <a:t>tập</a:t>
                </a:r>
                <a:r>
                  <a:rPr lang="en-US" sz="2000" b="1" dirty="0">
                    <a:solidFill>
                      <a:schemeClr val="accent5">
                        <a:lumMod val="75000"/>
                      </a:schemeClr>
                    </a:solidFill>
                  </a:rPr>
                  <a:t>: </a:t>
                </a:r>
                <a:r>
                  <a:rPr lang="en-US" sz="2000" b="1" dirty="0" err="1">
                    <a:solidFill>
                      <a:schemeClr val="accent5">
                        <a:lumMod val="75000"/>
                      </a:schemeClr>
                    </a:solidFill>
                  </a:rPr>
                  <a:t>khám</a:t>
                </a:r>
                <a:r>
                  <a:rPr lang="en-US" sz="2000" b="1" dirty="0">
                    <a:solidFill>
                      <a:schemeClr val="accent5">
                        <a:lumMod val="75000"/>
                      </a:schemeClr>
                    </a:solidFill>
                  </a:rPr>
                  <a:t> </a:t>
                </a:r>
                <a:r>
                  <a:rPr lang="en-US" sz="2000" b="1" dirty="0" err="1">
                    <a:solidFill>
                      <a:schemeClr val="accent5">
                        <a:lumMod val="75000"/>
                      </a:schemeClr>
                    </a:solidFill>
                  </a:rPr>
                  <a:t>phá</a:t>
                </a:r>
                <a:r>
                  <a:rPr lang="en-US" sz="2000" b="1" dirty="0">
                    <a:solidFill>
                      <a:schemeClr val="accent5">
                        <a:lumMod val="75000"/>
                      </a:schemeClr>
                    </a:solidFill>
                  </a:rPr>
                  <a:t>, </a:t>
                </a:r>
                <a:r>
                  <a:rPr lang="en-US" sz="2000" b="1" dirty="0" err="1">
                    <a:solidFill>
                      <a:schemeClr val="accent5">
                        <a:lumMod val="75000"/>
                      </a:schemeClr>
                    </a:solidFill>
                  </a:rPr>
                  <a:t>thực</a:t>
                </a:r>
                <a:r>
                  <a:rPr lang="en-US" sz="2000" b="1" dirty="0">
                    <a:solidFill>
                      <a:schemeClr val="accent5">
                        <a:lumMod val="75000"/>
                      </a:schemeClr>
                    </a:solidFill>
                  </a:rPr>
                  <a:t> </a:t>
                </a:r>
                <a:r>
                  <a:rPr lang="en-US" sz="2000" b="1" dirty="0" err="1">
                    <a:solidFill>
                      <a:schemeClr val="accent5">
                        <a:lumMod val="75000"/>
                      </a:schemeClr>
                    </a:solidFill>
                  </a:rPr>
                  <a:t>hành</a:t>
                </a:r>
                <a:r>
                  <a:rPr lang="en-US" sz="2000" b="1" dirty="0">
                    <a:solidFill>
                      <a:schemeClr val="accent5">
                        <a:lumMod val="75000"/>
                      </a:schemeClr>
                    </a:solidFill>
                  </a:rPr>
                  <a:t>, </a:t>
                </a:r>
                <a:br>
                  <a:rPr lang="en-US" sz="2000" b="1" dirty="0">
                    <a:solidFill>
                      <a:schemeClr val="accent5">
                        <a:lumMod val="75000"/>
                      </a:schemeClr>
                    </a:solidFill>
                  </a:rPr>
                </a:br>
                <a:r>
                  <a:rPr lang="en-US" sz="2000" b="1" dirty="0" err="1">
                    <a:solidFill>
                      <a:schemeClr val="accent5">
                        <a:lumMod val="75000"/>
                      </a:schemeClr>
                    </a:solidFill>
                  </a:rPr>
                  <a:t>vận</a:t>
                </a:r>
                <a:r>
                  <a:rPr lang="en-US" sz="2000" b="1" dirty="0">
                    <a:solidFill>
                      <a:schemeClr val="accent5">
                        <a:lumMod val="75000"/>
                      </a:schemeClr>
                    </a:solidFill>
                  </a:rPr>
                  <a:t> </a:t>
                </a:r>
                <a:r>
                  <a:rPr lang="en-US" sz="2000" b="1" dirty="0" err="1">
                    <a:solidFill>
                      <a:schemeClr val="accent5">
                        <a:lumMod val="75000"/>
                      </a:schemeClr>
                    </a:solidFill>
                  </a:rPr>
                  <a:t>dụng</a:t>
                </a:r>
                <a:r>
                  <a:rPr lang="en-US" sz="2000" b="1" dirty="0">
                    <a:solidFill>
                      <a:schemeClr val="accent5">
                        <a:lumMod val="75000"/>
                      </a:schemeClr>
                    </a:solidFill>
                  </a:rPr>
                  <a:t>.</a:t>
                </a:r>
              </a:p>
            </p:txBody>
          </p:sp>
          <p:sp>
            <p:nvSpPr>
              <p:cNvPr id="29" name="Right Arrow 28"/>
              <p:cNvSpPr/>
              <p:nvPr/>
            </p:nvSpPr>
            <p:spPr>
              <a:xfrm>
                <a:off x="-1099909" y="3638550"/>
                <a:ext cx="5799449" cy="1715348"/>
              </a:xfrm>
              <a:prstGeom prst="rightArrow">
                <a:avLst>
                  <a:gd name="adj1" fmla="val 77888"/>
                  <a:gd name="adj2" fmla="val 23810"/>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SzPct val="110000"/>
                  <a:defRPr/>
                </a:pPr>
                <a:r>
                  <a:rPr lang="en-US" sz="2000" b="1" dirty="0" err="1">
                    <a:solidFill>
                      <a:schemeClr val="accent5">
                        <a:lumMod val="75000"/>
                      </a:schemeClr>
                    </a:solidFill>
                  </a:rPr>
                  <a:t>Đặc</a:t>
                </a:r>
                <a:r>
                  <a:rPr lang="en-US" sz="2000" b="1" dirty="0">
                    <a:solidFill>
                      <a:schemeClr val="accent5">
                        <a:lumMod val="75000"/>
                      </a:schemeClr>
                    </a:solidFill>
                  </a:rPr>
                  <a:t> </a:t>
                </a:r>
                <a:r>
                  <a:rPr lang="en-US" sz="2000" b="1" dirty="0" err="1">
                    <a:solidFill>
                      <a:schemeClr val="accent5">
                        <a:lumMod val="75000"/>
                      </a:schemeClr>
                    </a:solidFill>
                  </a:rPr>
                  <a:t>thù</a:t>
                </a:r>
                <a:r>
                  <a:rPr lang="en-US" sz="2000" b="1" dirty="0">
                    <a:solidFill>
                      <a:schemeClr val="accent5">
                        <a:lumMod val="75000"/>
                      </a:schemeClr>
                    </a:solidFill>
                  </a:rPr>
                  <a:t>, </a:t>
                </a:r>
                <a:r>
                  <a:rPr lang="en-US" sz="2000" b="1" dirty="0" err="1">
                    <a:solidFill>
                      <a:schemeClr val="accent5">
                        <a:lumMod val="75000"/>
                      </a:schemeClr>
                    </a:solidFill>
                  </a:rPr>
                  <a:t>đối</a:t>
                </a:r>
                <a:r>
                  <a:rPr lang="en-US" sz="2000" b="1" dirty="0">
                    <a:solidFill>
                      <a:schemeClr val="accent5">
                        <a:lumMod val="75000"/>
                      </a:schemeClr>
                    </a:solidFill>
                  </a:rPr>
                  <a:t> </a:t>
                </a:r>
                <a:r>
                  <a:rPr lang="en-US" sz="2000" b="1" dirty="0" err="1">
                    <a:solidFill>
                      <a:schemeClr val="accent5">
                        <a:lumMod val="75000"/>
                      </a:schemeClr>
                    </a:solidFill>
                  </a:rPr>
                  <a:t>tượng</a:t>
                </a:r>
                <a:r>
                  <a:rPr lang="en-US" sz="2000" b="1" dirty="0">
                    <a:solidFill>
                      <a:schemeClr val="accent5">
                        <a:lumMod val="75000"/>
                      </a:schemeClr>
                    </a:solidFill>
                  </a:rPr>
                  <a:t> </a:t>
                </a:r>
                <a:r>
                  <a:rPr lang="en-US" sz="2000" b="1" dirty="0" err="1">
                    <a:solidFill>
                      <a:schemeClr val="accent5">
                        <a:lumMod val="75000"/>
                      </a:schemeClr>
                    </a:solidFill>
                  </a:rPr>
                  <a:t>môn</a:t>
                </a:r>
                <a:r>
                  <a:rPr lang="en-US" sz="2000" b="1" dirty="0">
                    <a:solidFill>
                      <a:schemeClr val="accent5">
                        <a:lumMod val="75000"/>
                      </a:schemeClr>
                    </a:solidFill>
                  </a:rPr>
                  <a:t> </a:t>
                </a:r>
                <a:r>
                  <a:rPr lang="en-US" sz="2000" b="1" dirty="0" err="1">
                    <a:solidFill>
                      <a:schemeClr val="accent5">
                        <a:lumMod val="75000"/>
                      </a:schemeClr>
                    </a:solidFill>
                  </a:rPr>
                  <a:t>học</a:t>
                </a:r>
                <a:r>
                  <a:rPr lang="en-US" sz="2000" b="1" dirty="0">
                    <a:solidFill>
                      <a:schemeClr val="accent5">
                        <a:lumMod val="75000"/>
                      </a:schemeClr>
                    </a:solidFill>
                  </a:rPr>
                  <a:t>: </a:t>
                </a:r>
                <a:r>
                  <a:rPr lang="en-US" sz="2000" b="1" dirty="0" err="1">
                    <a:solidFill>
                      <a:schemeClr val="accent5">
                        <a:lumMod val="75000"/>
                      </a:schemeClr>
                    </a:solidFill>
                  </a:rPr>
                  <a:t>Môn</a:t>
                </a:r>
                <a:r>
                  <a:rPr lang="en-US" sz="2000" b="1" dirty="0">
                    <a:solidFill>
                      <a:schemeClr val="accent5">
                        <a:lumMod val="75000"/>
                      </a:schemeClr>
                    </a:solidFill>
                  </a:rPr>
                  <a:t> </a:t>
                </a:r>
                <a:r>
                  <a:rPr lang="en-US" sz="2000" b="1" dirty="0" err="1">
                    <a:solidFill>
                      <a:schemeClr val="accent5">
                        <a:lumMod val="75000"/>
                      </a:schemeClr>
                    </a:solidFill>
                  </a:rPr>
                  <a:t>Mĩ</a:t>
                </a:r>
                <a:r>
                  <a:rPr lang="en-US" sz="2000" b="1" dirty="0">
                    <a:solidFill>
                      <a:schemeClr val="accent5">
                        <a:lumMod val="75000"/>
                      </a:schemeClr>
                    </a:solidFill>
                  </a:rPr>
                  <a:t> </a:t>
                </a:r>
                <a:r>
                  <a:rPr lang="en-US" sz="2000" b="1" dirty="0" err="1">
                    <a:solidFill>
                      <a:schemeClr val="accent5">
                        <a:lumMod val="75000"/>
                      </a:schemeClr>
                    </a:solidFill>
                  </a:rPr>
                  <a:t>thuật</a:t>
                </a:r>
                <a:r>
                  <a:rPr lang="en-US" sz="2000" b="1" dirty="0">
                    <a:solidFill>
                      <a:schemeClr val="accent5">
                        <a:lumMod val="75000"/>
                      </a:schemeClr>
                    </a:solidFill>
                  </a:rPr>
                  <a:t> </a:t>
                </a:r>
                <a:r>
                  <a:rPr lang="en-US" sz="2000" b="1" dirty="0" err="1">
                    <a:solidFill>
                      <a:schemeClr val="accent5">
                        <a:lumMod val="75000"/>
                      </a:schemeClr>
                    </a:solidFill>
                  </a:rPr>
                  <a:t>hướng</a:t>
                </a:r>
                <a:r>
                  <a:rPr lang="en-US" sz="2000" b="1" dirty="0">
                    <a:solidFill>
                      <a:schemeClr val="accent5">
                        <a:lumMod val="75000"/>
                      </a:schemeClr>
                    </a:solidFill>
                  </a:rPr>
                  <a:t> </a:t>
                </a:r>
                <a:r>
                  <a:rPr lang="en-US" sz="2000" b="1" dirty="0" err="1">
                    <a:solidFill>
                      <a:schemeClr val="accent5">
                        <a:lumMod val="75000"/>
                      </a:schemeClr>
                    </a:solidFill>
                  </a:rPr>
                  <a:t>tới</a:t>
                </a:r>
                <a:r>
                  <a:rPr lang="en-US" sz="2000" b="1" dirty="0">
                    <a:solidFill>
                      <a:schemeClr val="accent5">
                        <a:lumMod val="75000"/>
                      </a:schemeClr>
                    </a:solidFill>
                  </a:rPr>
                  <a:t> </a:t>
                </a:r>
                <a:r>
                  <a:rPr lang="en-US" sz="2000" b="1" dirty="0" err="1">
                    <a:solidFill>
                      <a:schemeClr val="accent5">
                        <a:lumMod val="75000"/>
                      </a:schemeClr>
                    </a:solidFill>
                  </a:rPr>
                  <a:t>các</a:t>
                </a:r>
                <a:r>
                  <a:rPr lang="en-US" sz="2000" b="1" dirty="0">
                    <a:solidFill>
                      <a:schemeClr val="accent5">
                        <a:lumMod val="75000"/>
                      </a:schemeClr>
                    </a:solidFill>
                  </a:rPr>
                  <a:t> </a:t>
                </a:r>
                <a:r>
                  <a:rPr lang="en-US" sz="2000" b="1" dirty="0" err="1">
                    <a:solidFill>
                      <a:schemeClr val="accent5">
                        <a:lumMod val="75000"/>
                      </a:schemeClr>
                    </a:solidFill>
                  </a:rPr>
                  <a:t>giá</a:t>
                </a:r>
                <a:r>
                  <a:rPr lang="en-US" sz="2000" b="1" dirty="0">
                    <a:solidFill>
                      <a:schemeClr val="accent5">
                        <a:lumMod val="75000"/>
                      </a:schemeClr>
                    </a:solidFill>
                  </a:rPr>
                  <a:t> </a:t>
                </a:r>
                <a:r>
                  <a:rPr lang="en-US" sz="2000" b="1" dirty="0" err="1">
                    <a:solidFill>
                      <a:schemeClr val="accent5">
                        <a:lumMod val="75000"/>
                      </a:schemeClr>
                    </a:solidFill>
                  </a:rPr>
                  <a:t>trị</a:t>
                </a:r>
                <a:r>
                  <a:rPr lang="en-US" sz="2000" b="1" dirty="0">
                    <a:solidFill>
                      <a:schemeClr val="accent5">
                        <a:lumMod val="75000"/>
                      </a:schemeClr>
                    </a:solidFill>
                  </a:rPr>
                  <a:t> </a:t>
                </a:r>
                <a:r>
                  <a:rPr lang="en-US" sz="2000" b="1" dirty="0" err="1">
                    <a:solidFill>
                      <a:schemeClr val="accent5">
                        <a:lumMod val="75000"/>
                      </a:schemeClr>
                    </a:solidFill>
                  </a:rPr>
                  <a:t>về</a:t>
                </a:r>
                <a:r>
                  <a:rPr lang="en-US" sz="2000" b="1" dirty="0">
                    <a:solidFill>
                      <a:schemeClr val="accent5">
                        <a:lumMod val="75000"/>
                      </a:schemeClr>
                    </a:solidFill>
                  </a:rPr>
                  <a:t> </a:t>
                </a:r>
                <a:r>
                  <a:rPr lang="en-US" sz="2000" b="1" dirty="0" err="1">
                    <a:solidFill>
                      <a:schemeClr val="accent5">
                        <a:lumMod val="75000"/>
                      </a:schemeClr>
                    </a:solidFill>
                  </a:rPr>
                  <a:t>thẩm</a:t>
                </a:r>
                <a:r>
                  <a:rPr lang="en-US" sz="2000" b="1" dirty="0">
                    <a:solidFill>
                      <a:schemeClr val="accent5">
                        <a:lumMod val="75000"/>
                      </a:schemeClr>
                    </a:solidFill>
                  </a:rPr>
                  <a:t> </a:t>
                </a:r>
                <a:r>
                  <a:rPr lang="en-US" sz="2000" b="1" dirty="0" err="1">
                    <a:solidFill>
                      <a:schemeClr val="accent5">
                        <a:lumMod val="75000"/>
                      </a:schemeClr>
                    </a:solidFill>
                  </a:rPr>
                  <a:t>mĩ</a:t>
                </a:r>
                <a:r>
                  <a:rPr lang="en-US" sz="2000" b="1" dirty="0">
                    <a:solidFill>
                      <a:schemeClr val="accent5">
                        <a:lumMod val="75000"/>
                      </a:schemeClr>
                    </a:solidFill>
                  </a:rPr>
                  <a:t>, </a:t>
                </a:r>
                <a:r>
                  <a:rPr lang="en-US" sz="2000" b="1" dirty="0" err="1">
                    <a:solidFill>
                      <a:schemeClr val="accent5">
                        <a:lumMod val="75000"/>
                      </a:schemeClr>
                    </a:solidFill>
                  </a:rPr>
                  <a:t>truyền</a:t>
                </a:r>
                <a:r>
                  <a:rPr lang="en-US" sz="2000" b="1" dirty="0">
                    <a:solidFill>
                      <a:schemeClr val="accent5">
                        <a:lumMod val="75000"/>
                      </a:schemeClr>
                    </a:solidFill>
                  </a:rPr>
                  <a:t> </a:t>
                </a:r>
                <a:r>
                  <a:rPr lang="en-US" sz="2000" b="1" dirty="0" err="1">
                    <a:solidFill>
                      <a:schemeClr val="accent5">
                        <a:lumMod val="75000"/>
                      </a:schemeClr>
                    </a:solidFill>
                  </a:rPr>
                  <a:t>thống</a:t>
                </a:r>
                <a:r>
                  <a:rPr lang="en-US" sz="2000" b="1" dirty="0">
                    <a:solidFill>
                      <a:schemeClr val="accent5">
                        <a:lumMod val="75000"/>
                      </a:schemeClr>
                    </a:solidFill>
                  </a:rPr>
                  <a:t> </a:t>
                </a:r>
                <a:r>
                  <a:rPr lang="en-US" sz="2000" b="1" dirty="0" err="1">
                    <a:solidFill>
                      <a:schemeClr val="accent5">
                        <a:lumMod val="75000"/>
                      </a:schemeClr>
                    </a:solidFill>
                  </a:rPr>
                  <a:t>văn</a:t>
                </a:r>
                <a:r>
                  <a:rPr lang="en-US" sz="2000" b="1" dirty="0">
                    <a:solidFill>
                      <a:schemeClr val="accent5">
                        <a:lumMod val="75000"/>
                      </a:schemeClr>
                    </a:solidFill>
                  </a:rPr>
                  <a:t> </a:t>
                </a:r>
                <a:r>
                  <a:rPr lang="en-US" sz="2000" b="1" dirty="0" err="1">
                    <a:solidFill>
                      <a:schemeClr val="accent5">
                        <a:lumMod val="75000"/>
                      </a:schemeClr>
                    </a:solidFill>
                  </a:rPr>
                  <a:t>hoá</a:t>
                </a:r>
                <a:r>
                  <a:rPr lang="en-US" sz="2000" b="1" dirty="0">
                    <a:solidFill>
                      <a:schemeClr val="accent5">
                        <a:lumMod val="75000"/>
                      </a:schemeClr>
                    </a:solidFill>
                  </a:rPr>
                  <a:t> </a:t>
                </a:r>
                <a:r>
                  <a:rPr lang="en-US" sz="2000" b="1" dirty="0" err="1">
                    <a:solidFill>
                      <a:schemeClr val="accent5">
                        <a:lumMod val="75000"/>
                      </a:schemeClr>
                    </a:solidFill>
                  </a:rPr>
                  <a:t>lịch</a:t>
                </a:r>
                <a:r>
                  <a:rPr lang="en-US" sz="2000" b="1" dirty="0">
                    <a:solidFill>
                      <a:schemeClr val="accent5">
                        <a:lumMod val="75000"/>
                      </a:schemeClr>
                    </a:solidFill>
                  </a:rPr>
                  <a:t> </a:t>
                </a:r>
                <a:r>
                  <a:rPr lang="en-US" sz="2000" b="1" dirty="0" err="1">
                    <a:solidFill>
                      <a:schemeClr val="accent5">
                        <a:lumMod val="75000"/>
                      </a:schemeClr>
                    </a:solidFill>
                  </a:rPr>
                  <a:t>sử</a:t>
                </a:r>
                <a:r>
                  <a:rPr lang="en-US" sz="2000" b="1" dirty="0">
                    <a:solidFill>
                      <a:schemeClr val="accent5">
                        <a:lumMod val="75000"/>
                      </a:schemeClr>
                    </a:solidFill>
                  </a:rPr>
                  <a:t>, </a:t>
                </a:r>
                <a:r>
                  <a:rPr lang="en-US" sz="2000" b="1" dirty="0" err="1">
                    <a:solidFill>
                      <a:schemeClr val="accent5">
                        <a:lumMod val="75000"/>
                      </a:schemeClr>
                    </a:solidFill>
                  </a:rPr>
                  <a:t>kĩ</a:t>
                </a:r>
                <a:r>
                  <a:rPr lang="en-US" sz="2000" b="1" dirty="0">
                    <a:solidFill>
                      <a:schemeClr val="accent5">
                        <a:lumMod val="75000"/>
                      </a:schemeClr>
                    </a:solidFill>
                  </a:rPr>
                  <a:t> </a:t>
                </a:r>
                <a:r>
                  <a:rPr lang="en-US" sz="2000" b="1" dirty="0" err="1">
                    <a:solidFill>
                      <a:schemeClr val="accent5">
                        <a:lumMod val="75000"/>
                      </a:schemeClr>
                    </a:solidFill>
                  </a:rPr>
                  <a:t>năng</a:t>
                </a:r>
                <a:r>
                  <a:rPr lang="en-US" sz="2000" b="1" dirty="0">
                    <a:solidFill>
                      <a:schemeClr val="accent5">
                        <a:lumMod val="75000"/>
                      </a:schemeClr>
                    </a:solidFill>
                  </a:rPr>
                  <a:t> </a:t>
                </a:r>
                <a:r>
                  <a:rPr lang="en-US" sz="2000" b="1" dirty="0" err="1">
                    <a:solidFill>
                      <a:schemeClr val="accent5">
                        <a:lumMod val="75000"/>
                      </a:schemeClr>
                    </a:solidFill>
                  </a:rPr>
                  <a:t>thực</a:t>
                </a:r>
                <a:r>
                  <a:rPr lang="en-US" sz="2000" b="1" dirty="0">
                    <a:solidFill>
                      <a:schemeClr val="accent5">
                        <a:lumMod val="75000"/>
                      </a:schemeClr>
                    </a:solidFill>
                  </a:rPr>
                  <a:t> </a:t>
                </a:r>
                <a:r>
                  <a:rPr lang="en-US" sz="2000" b="1" dirty="0" err="1">
                    <a:solidFill>
                      <a:schemeClr val="accent5">
                        <a:lumMod val="75000"/>
                      </a:schemeClr>
                    </a:solidFill>
                  </a:rPr>
                  <a:t>hành</a:t>
                </a:r>
                <a:r>
                  <a:rPr lang="en-US" sz="2000" b="1" dirty="0">
                    <a:solidFill>
                      <a:schemeClr val="accent5">
                        <a:lumMod val="75000"/>
                      </a:schemeClr>
                    </a:solidFill>
                  </a:rPr>
                  <a:t> </a:t>
                </a:r>
                <a:r>
                  <a:rPr lang="en-US" sz="2000" b="1" dirty="0" err="1">
                    <a:solidFill>
                      <a:schemeClr val="accent5">
                        <a:lumMod val="75000"/>
                      </a:schemeClr>
                    </a:solidFill>
                  </a:rPr>
                  <a:t>sáng</a:t>
                </a:r>
                <a:r>
                  <a:rPr lang="en-US" sz="2000" b="1" dirty="0">
                    <a:solidFill>
                      <a:schemeClr val="accent5">
                        <a:lumMod val="75000"/>
                      </a:schemeClr>
                    </a:solidFill>
                  </a:rPr>
                  <a:t> </a:t>
                </a:r>
                <a:r>
                  <a:rPr lang="en-US" sz="2000" b="1" dirty="0" err="1">
                    <a:solidFill>
                      <a:schemeClr val="accent5">
                        <a:lumMod val="75000"/>
                      </a:schemeClr>
                    </a:solidFill>
                  </a:rPr>
                  <a:t>tạo</a:t>
                </a:r>
                <a:r>
                  <a:rPr lang="en-US" sz="2000" b="1" dirty="0">
                    <a:solidFill>
                      <a:schemeClr val="accent5">
                        <a:lumMod val="75000"/>
                      </a:schemeClr>
                    </a:solidFill>
                  </a:rPr>
                  <a:t>, </a:t>
                </a:r>
                <a:r>
                  <a:rPr lang="en-US" sz="2000" b="1" dirty="0" err="1">
                    <a:solidFill>
                      <a:schemeClr val="accent5">
                        <a:lumMod val="75000"/>
                      </a:schemeClr>
                    </a:solidFill>
                  </a:rPr>
                  <a:t>vận</a:t>
                </a:r>
                <a:r>
                  <a:rPr lang="en-US" sz="2000" b="1" dirty="0">
                    <a:solidFill>
                      <a:schemeClr val="accent5">
                        <a:lumMod val="75000"/>
                      </a:schemeClr>
                    </a:solidFill>
                  </a:rPr>
                  <a:t> </a:t>
                </a:r>
                <a:r>
                  <a:rPr lang="en-US" sz="2000" b="1" dirty="0" err="1">
                    <a:solidFill>
                      <a:schemeClr val="accent5">
                        <a:lumMod val="75000"/>
                      </a:schemeClr>
                    </a:solidFill>
                  </a:rPr>
                  <a:t>dụng</a:t>
                </a:r>
                <a:r>
                  <a:rPr lang="en-US" sz="2000" b="1" dirty="0">
                    <a:solidFill>
                      <a:schemeClr val="accent5">
                        <a:lumMod val="75000"/>
                      </a:schemeClr>
                    </a:solidFill>
                  </a:rPr>
                  <a:t> </a:t>
                </a:r>
                <a:r>
                  <a:rPr lang="en-US" sz="2000" b="1" dirty="0" err="1">
                    <a:solidFill>
                      <a:schemeClr val="accent5">
                        <a:lumMod val="75000"/>
                      </a:schemeClr>
                    </a:solidFill>
                  </a:rPr>
                  <a:t>vào</a:t>
                </a:r>
                <a:r>
                  <a:rPr lang="en-US" sz="2000" b="1" dirty="0">
                    <a:solidFill>
                      <a:schemeClr val="accent5">
                        <a:lumMod val="75000"/>
                      </a:schemeClr>
                    </a:solidFill>
                  </a:rPr>
                  <a:t> </a:t>
                </a:r>
                <a:r>
                  <a:rPr lang="en-US" sz="2000" b="1" dirty="0" err="1">
                    <a:solidFill>
                      <a:schemeClr val="accent5">
                        <a:lumMod val="75000"/>
                      </a:schemeClr>
                    </a:solidFill>
                  </a:rPr>
                  <a:t>thực</a:t>
                </a:r>
                <a:r>
                  <a:rPr lang="en-US" sz="2000" b="1" dirty="0">
                    <a:solidFill>
                      <a:schemeClr val="accent5">
                        <a:lumMod val="75000"/>
                      </a:schemeClr>
                    </a:solidFill>
                  </a:rPr>
                  <a:t> </a:t>
                </a:r>
                <a:r>
                  <a:rPr lang="en-US" sz="2000" b="1" dirty="0" err="1">
                    <a:solidFill>
                      <a:schemeClr val="accent5">
                        <a:lumMod val="75000"/>
                      </a:schemeClr>
                    </a:solidFill>
                  </a:rPr>
                  <a:t>tế</a:t>
                </a:r>
                <a:r>
                  <a:rPr lang="en-US" sz="2000" b="1" dirty="0">
                    <a:solidFill>
                      <a:schemeClr val="accent5">
                        <a:lumMod val="75000"/>
                      </a:schemeClr>
                    </a:solidFill>
                  </a:rPr>
                  <a:t>, </a:t>
                </a:r>
                <a:r>
                  <a:rPr lang="en-US" sz="2000" b="1" dirty="0" err="1">
                    <a:solidFill>
                      <a:schemeClr val="accent5">
                        <a:lumMod val="75000"/>
                      </a:schemeClr>
                    </a:solidFill>
                  </a:rPr>
                  <a:t>khơi</a:t>
                </a:r>
                <a:r>
                  <a:rPr lang="en-US" sz="2000" b="1" dirty="0">
                    <a:solidFill>
                      <a:schemeClr val="accent5">
                        <a:lumMod val="75000"/>
                      </a:schemeClr>
                    </a:solidFill>
                  </a:rPr>
                  <a:t> </a:t>
                </a:r>
                <a:r>
                  <a:rPr lang="en-US" sz="2000" b="1" dirty="0" err="1">
                    <a:solidFill>
                      <a:schemeClr val="accent5">
                        <a:lumMod val="75000"/>
                      </a:schemeClr>
                    </a:solidFill>
                  </a:rPr>
                  <a:t>dậy</a:t>
                </a:r>
                <a:r>
                  <a:rPr lang="en-US" sz="2000" b="1" dirty="0">
                    <a:solidFill>
                      <a:schemeClr val="accent5">
                        <a:lumMod val="75000"/>
                      </a:schemeClr>
                    </a:solidFill>
                  </a:rPr>
                  <a:t> </a:t>
                </a:r>
                <a:r>
                  <a:rPr lang="en-US" sz="2000" b="1" dirty="0" err="1">
                    <a:solidFill>
                      <a:schemeClr val="accent5">
                        <a:lumMod val="75000"/>
                      </a:schemeClr>
                    </a:solidFill>
                  </a:rPr>
                  <a:t>cảm</a:t>
                </a:r>
                <a:r>
                  <a:rPr lang="en-US" sz="2000" b="1" dirty="0">
                    <a:solidFill>
                      <a:schemeClr val="accent5">
                        <a:lumMod val="75000"/>
                      </a:schemeClr>
                    </a:solidFill>
                  </a:rPr>
                  <a:t> </a:t>
                </a:r>
                <a:r>
                  <a:rPr lang="en-US" sz="2000" b="1" dirty="0" err="1">
                    <a:solidFill>
                      <a:schemeClr val="accent5">
                        <a:lumMod val="75000"/>
                      </a:schemeClr>
                    </a:solidFill>
                  </a:rPr>
                  <a:t>xúc</a:t>
                </a:r>
                <a:r>
                  <a:rPr lang="en-US" sz="2000" b="1" dirty="0">
                    <a:solidFill>
                      <a:schemeClr val="accent5">
                        <a:lumMod val="75000"/>
                      </a:schemeClr>
                    </a:solidFill>
                  </a:rPr>
                  <a:t> </a:t>
                </a:r>
                <a:r>
                  <a:rPr lang="en-US" sz="2000" b="1" dirty="0" err="1">
                    <a:solidFill>
                      <a:schemeClr val="accent5">
                        <a:lumMod val="75000"/>
                      </a:schemeClr>
                    </a:solidFill>
                  </a:rPr>
                  <a:t>tích</a:t>
                </a:r>
                <a:r>
                  <a:rPr lang="en-US" sz="2000" b="1" dirty="0">
                    <a:solidFill>
                      <a:schemeClr val="accent5">
                        <a:lumMod val="75000"/>
                      </a:schemeClr>
                    </a:solidFill>
                  </a:rPr>
                  <a:t> </a:t>
                </a:r>
                <a:r>
                  <a:rPr lang="en-US" sz="2000" b="1" dirty="0" err="1">
                    <a:solidFill>
                      <a:schemeClr val="accent5">
                        <a:lumMod val="75000"/>
                      </a:schemeClr>
                    </a:solidFill>
                  </a:rPr>
                  <a:t>cực</a:t>
                </a:r>
                <a:r>
                  <a:rPr lang="en-US" sz="2000" b="1" dirty="0">
                    <a:solidFill>
                      <a:schemeClr val="accent5">
                        <a:lumMod val="75000"/>
                      </a:schemeClr>
                    </a:solidFill>
                  </a:rPr>
                  <a:t> </a:t>
                </a:r>
                <a:r>
                  <a:rPr lang="en-US" sz="2000" b="1" dirty="0" err="1">
                    <a:solidFill>
                      <a:schemeClr val="accent5">
                        <a:lumMod val="75000"/>
                      </a:schemeClr>
                    </a:solidFill>
                  </a:rPr>
                  <a:t>cho</a:t>
                </a:r>
                <a:r>
                  <a:rPr lang="en-US" sz="2000" b="1" dirty="0">
                    <a:solidFill>
                      <a:schemeClr val="accent5">
                        <a:lumMod val="75000"/>
                      </a:schemeClr>
                    </a:solidFill>
                  </a:rPr>
                  <a:t> HS.</a:t>
                </a:r>
              </a:p>
            </p:txBody>
          </p:sp>
        </p:grpSp>
        <p:grpSp>
          <p:nvGrpSpPr>
            <p:cNvPr id="22" name="Group 21"/>
            <p:cNvGrpSpPr/>
            <p:nvPr/>
          </p:nvGrpSpPr>
          <p:grpSpPr>
            <a:xfrm>
              <a:off x="6403951" y="2551256"/>
              <a:ext cx="1554476" cy="1447800"/>
              <a:chOff x="6480151" y="2224247"/>
              <a:chExt cx="1554476" cy="1447800"/>
            </a:xfrm>
          </p:grpSpPr>
          <p:sp>
            <p:nvSpPr>
              <p:cNvPr id="23" name="Oval 22">
                <a:extLst>
                  <a:ext uri="{FF2B5EF4-FFF2-40B4-BE49-F238E27FC236}">
                    <a16:creationId xmlns:a16="http://schemas.microsoft.com/office/drawing/2014/main" id="{7587B8D9-157A-4E42-8C26-569FD75BD58F}"/>
                  </a:ext>
                </a:extLst>
              </p:cNvPr>
              <p:cNvSpPr/>
              <p:nvPr/>
            </p:nvSpPr>
            <p:spPr bwMode="gray">
              <a:xfrm>
                <a:off x="6618293" y="2352803"/>
                <a:ext cx="1278191" cy="1190686"/>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en-US" sz="33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60000" endA="900" endPos="58000" dir="5400000" sy="-100000" algn="bl" rotWithShape="0"/>
                  </a:effectLst>
                  <a:latin typeface="Myriad Pro" panose="020B0503030403020204" pitchFamily="34" charset="0"/>
                </a:endParaRPr>
              </a:p>
            </p:txBody>
          </p:sp>
          <p:sp>
            <p:nvSpPr>
              <p:cNvPr id="24" name="TG_Oval 19">
                <a:extLst>
                  <a:ext uri="{FF2B5EF4-FFF2-40B4-BE49-F238E27FC236}">
                    <a16:creationId xmlns:a16="http://schemas.microsoft.com/office/drawing/2014/main" id="{0AD0C237-92B0-4B04-B550-5A90A1CB61E3}"/>
                  </a:ext>
                </a:extLst>
              </p:cNvPr>
              <p:cNvSpPr/>
              <p:nvPr/>
            </p:nvSpPr>
            <p:spPr bwMode="gray">
              <a:xfrm>
                <a:off x="6480151" y="2224247"/>
                <a:ext cx="1554476" cy="1447800"/>
              </a:xfrm>
              <a:prstGeom prst="donut">
                <a:avLst>
                  <a:gd name="adj" fmla="val 4214"/>
                </a:avLst>
              </a:prstGeom>
              <a:gradFill>
                <a:gsLst>
                  <a:gs pos="0">
                    <a:schemeClr val="tx1">
                      <a:alpha val="50000"/>
                    </a:schemeClr>
                  </a:gs>
                  <a:gs pos="25000">
                    <a:schemeClr val="tx1"/>
                  </a:gs>
                  <a:gs pos="50000">
                    <a:schemeClr val="tx1">
                      <a:alpha val="50000"/>
                    </a:schemeClr>
                  </a:gs>
                  <a:gs pos="75000">
                    <a:schemeClr val="tx1"/>
                  </a:gs>
                  <a:gs pos="100000">
                    <a:schemeClr val="tx1">
                      <a:alpha val="50000"/>
                    </a:schemeClr>
                  </a:gs>
                </a:gsLst>
                <a:lin ang="5400000" scaled="0"/>
              </a:gradFill>
              <a:ln w="28575">
                <a:solidFill>
                  <a:schemeClr val="lt1">
                    <a:alpha val="30000"/>
                  </a:schemeClr>
                </a:solidFill>
              </a:ln>
              <a:effectLst>
                <a:outerShdw blurRad="63500" sx="102000" sy="102000" algn="ctr" rotWithShape="0">
                  <a:srgbClr val="FFFFFF">
                    <a:alpha val="40000"/>
                  </a:srgbClr>
                </a:outerShdw>
              </a:effectLst>
              <a:scene3d>
                <a:camera prst="orthographicFront">
                  <a:rot lat="0" lon="0" rev="0"/>
                </a:camera>
                <a:lightRig rig="glow" dir="t">
                  <a:rot lat="0" lon="0" rev="7200000"/>
                </a:lightRig>
              </a:scene3d>
              <a:sp3d prstMaterial="clear">
                <a:bevelT w="254000" h="177800"/>
                <a:contourClr>
                  <a:srgbClr val="FFFFFF"/>
                </a:contourClr>
              </a:sp3d>
            </p:spPr>
            <p:style>
              <a:lnRef idx="3">
                <a:schemeClr val="lt1"/>
              </a:lnRef>
              <a:fillRef idx="1">
                <a:schemeClr val="accent3"/>
              </a:fillRef>
              <a:effectRef idx="1">
                <a:schemeClr val="accent3"/>
              </a:effectRef>
              <a:fontRef idx="minor">
                <a:schemeClr val="lt1"/>
              </a:fontRef>
            </p:style>
            <p:txBody>
              <a:bodyPr lIns="68580" tIns="34290" rIns="68580" bIns="34290" anchor="ctr"/>
              <a:lstStyle/>
              <a:p>
                <a:pPr algn="ctr">
                  <a:defRPr/>
                </a:pPr>
                <a:endParaRPr lang="en-US">
                  <a:solidFill>
                    <a:srgbClr val="FFFFFF"/>
                  </a:solidFill>
                  <a:latin typeface="Myriad Pro" panose="020B0503030403020204" pitchFamily="34" charset="0"/>
                </a:endParaRPr>
              </a:p>
            </p:txBody>
          </p:sp>
          <p:sp>
            <p:nvSpPr>
              <p:cNvPr id="25" name="Rectangle 24">
                <a:extLst>
                  <a:ext uri="{FF2B5EF4-FFF2-40B4-BE49-F238E27FC236}">
                    <a16:creationId xmlns:a16="http://schemas.microsoft.com/office/drawing/2014/main" id="{CE7ACB4E-15E4-4E4F-BF4C-B4104F8D8AE1}"/>
                  </a:ext>
                </a:extLst>
              </p:cNvPr>
              <p:cNvSpPr/>
              <p:nvPr/>
            </p:nvSpPr>
            <p:spPr bwMode="gray">
              <a:xfrm>
                <a:off x="6699434" y="2680781"/>
                <a:ext cx="1167820" cy="684803"/>
              </a:xfrm>
              <a:prstGeom prst="rect">
                <a:avLst/>
              </a:prstGeom>
            </p:spPr>
            <p:txBody>
              <a:bodyPr wrap="square" lIns="68580" tIns="34290" rIns="68580" bIns="34290">
                <a:spAutoFit/>
              </a:bodyPr>
              <a:lstStyle/>
              <a:p>
                <a:pPr>
                  <a:buSzPct val="110000"/>
                  <a:defRPr/>
                </a:pPr>
                <a:r>
                  <a:rPr lang="en-US" sz="2000" b="1" dirty="0">
                    <a:solidFill>
                      <a:schemeClr val="accent5">
                        <a:lumMod val="75000"/>
                      </a:schemeClr>
                    </a:solidFill>
                  </a:rPr>
                  <a:t>MÔ HÌNH BÀI HỌC</a:t>
                </a:r>
              </a:p>
            </p:txBody>
          </p:sp>
        </p:grpSp>
      </p:grpSp>
      <p:sp>
        <p:nvSpPr>
          <p:cNvPr id="30" name="TextBox 29">
            <a:extLst>
              <a:ext uri="{FF2B5EF4-FFF2-40B4-BE49-F238E27FC236}">
                <a16:creationId xmlns:a16="http://schemas.microsoft.com/office/drawing/2014/main" id="{D203B81A-C211-40F1-944B-05A8E75AD36A}"/>
              </a:ext>
            </a:extLst>
          </p:cNvPr>
          <p:cNvSpPr txBox="1"/>
          <p:nvPr/>
        </p:nvSpPr>
        <p:spPr>
          <a:xfrm>
            <a:off x="634114" y="784176"/>
            <a:ext cx="3186177" cy="461665"/>
          </a:xfrm>
          <a:prstGeom prst="rect">
            <a:avLst/>
          </a:prstGeom>
          <a:noFill/>
        </p:spPr>
        <p:txBody>
          <a:bodyPr wrap="square">
            <a:spAutoFit/>
          </a:bodyPr>
          <a:lstStyle/>
          <a:p>
            <a:r>
              <a:rPr lang="en-US" sz="2400" b="1" dirty="0">
                <a:ln/>
                <a:solidFill>
                  <a:srgbClr val="C00000"/>
                </a:solidFill>
                <a:latin typeface="Calibri"/>
                <a:cs typeface="Arial" panose="020B0604020202020204" pitchFamily="34" charset="0"/>
              </a:rPr>
              <a:t>2.2. </a:t>
            </a:r>
            <a:r>
              <a:rPr lang="en-US" sz="2400" b="1" dirty="0" err="1">
                <a:ln/>
                <a:solidFill>
                  <a:srgbClr val="C00000"/>
                </a:solidFill>
                <a:latin typeface="Calibri"/>
                <a:cs typeface="Arial" panose="020B0604020202020204" pitchFamily="34" charset="0"/>
              </a:rPr>
              <a:t>Mô</a:t>
            </a:r>
            <a:r>
              <a:rPr lang="en-US" sz="2400" b="1" dirty="0">
                <a:ln/>
                <a:solidFill>
                  <a:srgbClr val="C00000"/>
                </a:solidFill>
                <a:latin typeface="Calibri"/>
                <a:cs typeface="Arial" panose="020B0604020202020204" pitchFamily="34" charset="0"/>
              </a:rPr>
              <a:t> </a:t>
            </a:r>
            <a:r>
              <a:rPr lang="en-US" sz="2400" b="1" dirty="0" err="1">
                <a:ln/>
                <a:solidFill>
                  <a:srgbClr val="C00000"/>
                </a:solidFill>
                <a:latin typeface="Calibri"/>
                <a:cs typeface="Arial" panose="020B0604020202020204" pitchFamily="34" charset="0"/>
              </a:rPr>
              <a:t>hình</a:t>
            </a:r>
            <a:r>
              <a:rPr lang="en-US" sz="2400" b="1" dirty="0">
                <a:ln/>
                <a:solidFill>
                  <a:srgbClr val="C00000"/>
                </a:solidFill>
                <a:latin typeface="Calibri"/>
                <a:cs typeface="Arial" panose="020B0604020202020204" pitchFamily="34" charset="0"/>
              </a:rPr>
              <a:t> </a:t>
            </a:r>
            <a:r>
              <a:rPr lang="en-US" sz="2400" b="1" dirty="0" err="1">
                <a:ln/>
                <a:solidFill>
                  <a:srgbClr val="C00000"/>
                </a:solidFill>
                <a:latin typeface="Calibri"/>
                <a:cs typeface="Arial" panose="020B0604020202020204" pitchFamily="34" charset="0"/>
              </a:rPr>
              <a:t>bài</a:t>
            </a:r>
            <a:r>
              <a:rPr lang="en-US" sz="2400" b="1" dirty="0">
                <a:ln/>
                <a:solidFill>
                  <a:srgbClr val="C00000"/>
                </a:solidFill>
                <a:latin typeface="Calibri"/>
                <a:cs typeface="Arial" panose="020B0604020202020204" pitchFamily="34" charset="0"/>
              </a:rPr>
              <a:t> </a:t>
            </a:r>
            <a:r>
              <a:rPr lang="en-US" sz="2400" b="1" dirty="0" err="1">
                <a:ln/>
                <a:solidFill>
                  <a:srgbClr val="C00000"/>
                </a:solidFill>
                <a:latin typeface="Calibri"/>
                <a:cs typeface="Arial" panose="020B0604020202020204" pitchFamily="34" charset="0"/>
              </a:rPr>
              <a:t>học</a:t>
            </a:r>
            <a:endParaRPr lang="en-US" sz="2400" b="1" dirty="0">
              <a:ln/>
              <a:solidFill>
                <a:srgbClr val="C00000"/>
              </a:solidFill>
              <a:latin typeface="Calibri"/>
              <a:cs typeface="Arial" panose="020B0604020202020204" pitchFamily="34" charset="0"/>
            </a:endParaRPr>
          </a:p>
        </p:txBody>
      </p:sp>
      <p:pic>
        <p:nvPicPr>
          <p:cNvPr id="14" name="Picture 13">
            <a:extLst>
              <a:ext uri="{FF2B5EF4-FFF2-40B4-BE49-F238E27FC236}">
                <a16:creationId xmlns:a16="http://schemas.microsoft.com/office/drawing/2014/main" id="{8CBAE83D-AF47-3431-F9F9-8174470C9C9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769" t="7181" r="4979" b="4557"/>
          <a:stretch/>
        </p:blipFill>
        <p:spPr>
          <a:xfrm>
            <a:off x="11108734" y="290978"/>
            <a:ext cx="786925" cy="739143"/>
          </a:xfrm>
          <a:prstGeom prst="roundRect">
            <a:avLst>
              <a:gd name="adj" fmla="val 5365"/>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5" name="TextBox 14">
            <a:extLst>
              <a:ext uri="{FF2B5EF4-FFF2-40B4-BE49-F238E27FC236}">
                <a16:creationId xmlns:a16="http://schemas.microsoft.com/office/drawing/2014/main" id="{5515EE62-599D-2B4E-BA00-8F86DC529C2F}"/>
              </a:ext>
            </a:extLst>
          </p:cNvPr>
          <p:cNvSpPr txBox="1"/>
          <p:nvPr/>
        </p:nvSpPr>
        <p:spPr>
          <a:xfrm>
            <a:off x="634114" y="1245841"/>
            <a:ext cx="6977983" cy="461665"/>
          </a:xfrm>
          <a:prstGeom prst="rect">
            <a:avLst/>
          </a:prstGeom>
          <a:noFill/>
        </p:spPr>
        <p:txBody>
          <a:bodyPr wrap="square">
            <a:spAutoFit/>
          </a:bodyPr>
          <a:lstStyle/>
          <a:p>
            <a:r>
              <a:rPr lang="en-US" sz="2400" dirty="0" err="1">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Căn</a:t>
            </a:r>
            <a:r>
              <a:rPr lang="en-US" sz="2400" dirty="0">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 </a:t>
            </a:r>
            <a:r>
              <a:rPr lang="en-US" sz="2400" dirty="0" err="1">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cứ</a:t>
            </a:r>
            <a:r>
              <a:rPr lang="en-US" sz="2400" dirty="0">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 </a:t>
            </a:r>
            <a:r>
              <a:rPr lang="en-US" sz="2400" dirty="0" err="1">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để</a:t>
            </a:r>
            <a:r>
              <a:rPr lang="en-US" sz="2400" dirty="0">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 </a:t>
            </a:r>
            <a:r>
              <a:rPr lang="en-US" sz="2400" dirty="0" err="1">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xây</a:t>
            </a:r>
            <a:r>
              <a:rPr lang="en-US" sz="2400" dirty="0">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 </a:t>
            </a:r>
            <a:r>
              <a:rPr lang="en-US" sz="2400" dirty="0" err="1">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dựng</a:t>
            </a:r>
            <a:r>
              <a:rPr lang="en-US" sz="2400" dirty="0">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 </a:t>
            </a:r>
            <a:r>
              <a:rPr lang="en-US" sz="2400" dirty="0" err="1">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mô</a:t>
            </a:r>
            <a:r>
              <a:rPr lang="en-US" sz="2400" dirty="0">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 </a:t>
            </a:r>
            <a:r>
              <a:rPr lang="en-US" sz="2400" dirty="0" err="1">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hình</a:t>
            </a:r>
            <a:r>
              <a:rPr lang="en-US" sz="2400" dirty="0">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 </a:t>
            </a:r>
            <a:r>
              <a:rPr lang="en-US" sz="2400" dirty="0" err="1">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bài</a:t>
            </a:r>
            <a:r>
              <a:rPr lang="en-US" sz="2400" dirty="0">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 </a:t>
            </a:r>
            <a:r>
              <a:rPr lang="en-US" sz="2400" dirty="0" err="1">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học</a:t>
            </a:r>
            <a:r>
              <a:rPr lang="en-US" sz="2400" dirty="0">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 </a:t>
            </a:r>
            <a:r>
              <a:rPr lang="en-US" sz="2400" dirty="0" err="1">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với</a:t>
            </a:r>
            <a:r>
              <a:rPr lang="en-US" sz="2400" dirty="0">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 5 </a:t>
            </a:r>
            <a:r>
              <a:rPr lang="en-US" sz="2400" dirty="0" err="1">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hoạt</a:t>
            </a:r>
            <a:r>
              <a:rPr lang="en-US" sz="2400" dirty="0">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 </a:t>
            </a:r>
            <a:r>
              <a:rPr lang="en-US" sz="2400" dirty="0" err="1">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động</a:t>
            </a:r>
            <a:r>
              <a:rPr lang="en-US" sz="2000" dirty="0">
                <a:solidFill>
                  <a:srgbClr val="002060"/>
                </a:solidFill>
                <a:effectLst>
                  <a:outerShdw blurRad="38100" dist="38100" dir="2700000" algn="tl">
                    <a:srgbClr val="000000">
                      <a:alpha val="43137"/>
                    </a:srgbClr>
                  </a:outerShdw>
                </a:effectLst>
                <a:latin typeface="Calibri" panose="020F0502020204030204"/>
                <a:ea typeface="+mj-ea"/>
                <a:cs typeface="Arial" panose="020B0604020202020204" pitchFamily="34" charset="0"/>
              </a:rPr>
              <a:t>:</a:t>
            </a:r>
            <a:endParaRPr lang="vi-VN" dirty="0"/>
          </a:p>
        </p:txBody>
      </p:sp>
    </p:spTree>
    <p:extLst>
      <p:ext uri="{BB962C8B-B14F-4D97-AF65-F5344CB8AC3E}">
        <p14:creationId xmlns:p14="http://schemas.microsoft.com/office/powerpoint/2010/main" val="278606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12647</TotalTime>
  <Words>2134</Words>
  <Application>Microsoft Office PowerPoint</Application>
  <PresentationFormat>Màn hình rộng</PresentationFormat>
  <Paragraphs>281</Paragraphs>
  <Slides>29</Slides>
  <Notes>12</Notes>
  <HiddenSlides>0</HiddenSlides>
  <MMClips>0</MMClips>
  <ScaleCrop>false</ScaleCrop>
  <HeadingPairs>
    <vt:vector size="4" baseType="variant">
      <vt:variant>
        <vt:lpstr>Chủ đề</vt:lpstr>
      </vt:variant>
      <vt:variant>
        <vt:i4>1</vt:i4>
      </vt:variant>
      <vt:variant>
        <vt:lpstr>Tiêu đề Bản chiếu</vt:lpstr>
      </vt:variant>
      <vt:variant>
        <vt:i4>29</vt:i4>
      </vt:variant>
    </vt:vector>
  </HeadingPairs>
  <TitlesOfParts>
    <vt:vector size="30" baseType="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Cấu trúc Sách giáo viên </vt:lpstr>
      <vt:lpstr>Vở bài tập mĩ thuật 5</vt:lpstr>
      <vt:lpstr>Học liệu điện tử hỗ trợ giáo viên và học sinh</vt:lpstr>
      <vt:lpstr>Bản trình bày PowerPoint</vt:lpstr>
      <vt:lpstr>LỜI KẾT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 hao luc</dc:creator>
  <cp:lastModifiedBy>PHS</cp:lastModifiedBy>
  <cp:revision>670</cp:revision>
  <dcterms:created xsi:type="dcterms:W3CDTF">2021-01-29T09:40:42Z</dcterms:created>
  <dcterms:modified xsi:type="dcterms:W3CDTF">2024-06-11T09:05:32Z</dcterms:modified>
</cp:coreProperties>
</file>